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01" r:id="rId4"/>
    <p:sldId id="282" r:id="rId5"/>
    <p:sldId id="298" r:id="rId6"/>
    <p:sldId id="285" r:id="rId7"/>
    <p:sldId id="284" r:id="rId8"/>
    <p:sldId id="287" r:id="rId9"/>
    <p:sldId id="289" r:id="rId10"/>
    <p:sldId id="290" r:id="rId11"/>
    <p:sldId id="305" r:id="rId12"/>
    <p:sldId id="288" r:id="rId13"/>
    <p:sldId id="294" r:id="rId14"/>
    <p:sldId id="277" r:id="rId15"/>
    <p:sldId id="302" r:id="rId16"/>
    <p:sldId id="303" r:id="rId17"/>
    <p:sldId id="304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9 стран\3649_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  <a:solidFill>
            <a:schemeClr val="bg1">
              <a:alpha val="69000"/>
            </a:schemeClr>
          </a:solidFill>
          <a:ln w="57150" cap="rnd" cmpd="dbl">
            <a:solidFill>
              <a:srgbClr val="023200"/>
            </a:solidFill>
            <a:round/>
          </a:ln>
        </p:spPr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42998"/>
          </a:xfrm>
          <a:solidFill>
            <a:schemeClr val="bg1">
              <a:alpha val="69000"/>
            </a:schemeClr>
          </a:solidFill>
          <a:ln w="34925" cap="rnd" cmpd="dbl">
            <a:solidFill>
              <a:srgbClr val="02320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261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26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49F3CD-9875-487B-AF1E-21DAE593EF3B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49F3CD-9875-487B-AF1E-21DAE593EF3B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08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Presentations\9 стран\3649_1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868346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dbl">
            <a:solidFill>
              <a:srgbClr val="0232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5286412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thickThin">
            <a:solidFill>
              <a:srgbClr val="0232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88840"/>
            <a:ext cx="7772400" cy="208823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</a:t>
            </a:r>
            <a:r>
              <a:rPr lang="ru-RU" sz="4800" b="1" i="1" dirty="0" smtClean="0"/>
              <a:t>Вот как мы играем»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45224"/>
            <a:ext cx="6984776" cy="1224136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Воспитатель </a:t>
            </a:r>
            <a:r>
              <a:rPr lang="en-US" sz="1200" dirty="0" smtClean="0">
                <a:solidFill>
                  <a:schemeClr val="tx1"/>
                </a:solidFill>
              </a:rPr>
              <a:t>I</a:t>
            </a:r>
            <a:r>
              <a:rPr lang="ru-RU" sz="1200" dirty="0" smtClean="0">
                <a:solidFill>
                  <a:schemeClr val="tx1"/>
                </a:solidFill>
              </a:rPr>
              <a:t> квалификационной категории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Кутепова Наталья Владимировна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МДОУ </a:t>
            </a:r>
            <a:r>
              <a:rPr lang="ru-RU" sz="1200" dirty="0">
                <a:solidFill>
                  <a:schemeClr val="tx1"/>
                </a:solidFill>
              </a:rPr>
              <a:t>д</a:t>
            </a:r>
            <a:r>
              <a:rPr lang="ru-RU" sz="1200" dirty="0" smtClean="0">
                <a:solidFill>
                  <a:schemeClr val="tx1"/>
                </a:solidFill>
              </a:rPr>
              <a:t>етский сад «Сказка» города Николаевска»</a:t>
            </a:r>
          </a:p>
          <a:p>
            <a:pPr algn="r"/>
            <a:endParaRPr lang="ru-RU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038600" cy="302895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038600" cy="302895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8206"/>
            <a:ext cx="4103687" cy="309086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24" y="3454462"/>
            <a:ext cx="4097337" cy="309086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5370" y="260648"/>
            <a:ext cx="2196629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«Найди пару»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996952"/>
            <a:ext cx="367240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«Разложи матрешек по цвету»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6237312"/>
            <a:ext cx="3672408" cy="281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«Составь рассказ по картинке»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428206"/>
            <a:ext cx="3150156" cy="2625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«Расскажи и покажи»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65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0" y="1196752"/>
            <a:ext cx="4038600" cy="302895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643" y="3005882"/>
            <a:ext cx="4097337" cy="307300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908720"/>
            <a:ext cx="2232248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Игры с песком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5949281"/>
            <a:ext cx="2376264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Игры с водой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29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Пальчиковые игры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038600" cy="302895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038600" cy="302895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25" y="3789040"/>
            <a:ext cx="3810946" cy="285821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012160" y="1268760"/>
            <a:ext cx="2592288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«Радуга для малышей»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309320"/>
            <a:ext cx="2736304" cy="3379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«Распустился цветок»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1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7"/>
            <a:ext cx="8572560" cy="61205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Центр «Мир книги»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020" y="2021419"/>
            <a:ext cx="4748385" cy="3561288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94" y="980728"/>
            <a:ext cx="2784309" cy="208823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51" y="4653136"/>
            <a:ext cx="2785958" cy="2089469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2913957" cy="2185468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471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980728"/>
            <a:ext cx="784887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Первая станция «ЦВЕТНАЯ»</a:t>
            </a:r>
            <a:endParaRPr lang="ru-RU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33" y="2924944"/>
            <a:ext cx="4838798" cy="26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980728"/>
            <a:ext cx="7848872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Вторая станция «ФИГУРНАЯ»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244826" cy="2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4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1124744"/>
            <a:ext cx="7848872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</a:t>
            </a:r>
            <a:endParaRPr lang="ru-RU" sz="2000" dirty="0"/>
          </a:p>
          <a:p>
            <a:pPr marL="0" indent="0" algn="ctr">
              <a:buNone/>
            </a:pPr>
            <a:r>
              <a:rPr lang="ru-RU" sz="4400" b="1" dirty="0" smtClean="0"/>
              <a:t>Третья станция «ВЕЛИЧИННАЯ»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24944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4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908720"/>
            <a:ext cx="784887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</a:p>
          <a:p>
            <a:pPr marL="0" indent="0" algn="ctr">
              <a:buNone/>
            </a:pPr>
            <a:r>
              <a:rPr lang="ru-RU" sz="4400" b="1" dirty="0" smtClean="0"/>
              <a:t>Четвертая станция «УГАДАЙ-КА»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9"/>
          <a:stretch/>
        </p:blipFill>
        <p:spPr>
          <a:xfrm>
            <a:off x="2123728" y="2924943"/>
            <a:ext cx="4907656" cy="26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85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Спасибо за внимание.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067590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Цель: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</a:t>
            </a:r>
            <a:endParaRPr lang="ru-RU" sz="2000" dirty="0"/>
          </a:p>
          <a:p>
            <a:pPr marL="0" indent="0" algn="ctr">
              <a:buNone/>
            </a:pPr>
            <a:r>
              <a:rPr lang="ru-RU" sz="1600" dirty="0" smtClean="0"/>
              <a:t> </a:t>
            </a:r>
            <a:endParaRPr lang="ru-RU" sz="2000" dirty="0"/>
          </a:p>
          <a:p>
            <a:pPr marL="0" indent="0" algn="ctr">
              <a:buNone/>
            </a:pPr>
            <a:r>
              <a:rPr lang="ru-RU" dirty="0" smtClean="0"/>
              <a:t>Обогащение </a:t>
            </a:r>
            <a:r>
              <a:rPr lang="ru-RU" dirty="0"/>
              <a:t>родительских представлений о сенсорном развитии детей младшего  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843004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Задачи: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  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smtClean="0"/>
              <a:t> Дать </a:t>
            </a:r>
            <a:r>
              <a:rPr lang="ru-RU" sz="2000" dirty="0"/>
              <a:t>необходимую информацию о сенсорном воспитании </a:t>
            </a:r>
            <a:r>
              <a:rPr lang="ru-RU" sz="2000" dirty="0" smtClean="0"/>
              <a:t>детей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младшего </a:t>
            </a:r>
            <a:r>
              <a:rPr lang="ru-RU" sz="2000" dirty="0"/>
              <a:t>дошкольного возраста, о его значимости.</a:t>
            </a:r>
          </a:p>
          <a:p>
            <a:pPr>
              <a:buFontTx/>
              <a:buChar char="-"/>
            </a:pPr>
            <a:r>
              <a:rPr lang="ru-RU" sz="2000" dirty="0" smtClean="0"/>
              <a:t>Раскрыть </a:t>
            </a:r>
            <a:r>
              <a:rPr lang="ru-RU" sz="2000" dirty="0"/>
              <a:t>понятие «дидактическая игра» и как она влияет на обогащение словаря детей.</a:t>
            </a:r>
          </a:p>
          <a:p>
            <a:pPr>
              <a:buFontTx/>
              <a:buChar char="-"/>
            </a:pPr>
            <a:r>
              <a:rPr lang="ru-RU" sz="2000" dirty="0" smtClean="0"/>
              <a:t>Ознакомить </a:t>
            </a:r>
            <a:r>
              <a:rPr lang="ru-RU" sz="2000" dirty="0"/>
              <a:t>родителей с дидактическими играми и пособиями, способствующими сенсорному развитию детей 2-3 лет, направленных на последовательное развитие у детей восприятия    цвета,  формы, величины предметов, положений в пространстве и др.); </a:t>
            </a:r>
          </a:p>
          <a:p>
            <a:pPr>
              <a:buFontTx/>
              <a:buChar char="-"/>
            </a:pPr>
            <a:r>
              <a:rPr lang="ru-RU" sz="2000" dirty="0" smtClean="0"/>
              <a:t>Способствовать </a:t>
            </a:r>
            <a:r>
              <a:rPr lang="ru-RU" sz="2000" dirty="0"/>
              <a:t>формированию эмоциональной отзывчивости у родителей по данной проблеме.</a:t>
            </a:r>
          </a:p>
          <a:p>
            <a:pPr>
              <a:buFontTx/>
              <a:buChar char="-"/>
            </a:pPr>
            <a:r>
              <a:rPr lang="ru-RU" sz="2000" dirty="0" smtClean="0"/>
              <a:t>Активизировать </a:t>
            </a:r>
            <a:r>
              <a:rPr lang="ru-RU" sz="2000" dirty="0"/>
              <a:t>педагогический  опыт родителей по теме  собрания.</a:t>
            </a:r>
          </a:p>
          <a:p>
            <a:pPr>
              <a:buFontTx/>
              <a:buChar char="-"/>
            </a:pPr>
            <a:r>
              <a:rPr lang="ru-RU" sz="2000" dirty="0" smtClean="0"/>
              <a:t>Укрепить </a:t>
            </a:r>
            <a:r>
              <a:rPr lang="ru-RU" sz="2000" dirty="0"/>
              <a:t>сотрудничество семьи и педагогического коллектива, стимулировать желание родителей помогать решать вопросы воспитания детей младшей группы. </a:t>
            </a:r>
          </a:p>
          <a:p>
            <a:pPr algn="ctr">
              <a:buFontTx/>
              <a:buChar char="-"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9263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Сенсомоторный центр: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58592" cy="5518944"/>
          </a:xfrm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793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Центр сенсорного развития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58592" cy="5518944"/>
          </a:xfrm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9029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Игры на развитие мелкой моторики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960440" cy="297033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960440" cy="297033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72660"/>
            <a:ext cx="3925008" cy="2943756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435383" y="6165304"/>
            <a:ext cx="2232961" cy="3835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Игры с макаронами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4221088"/>
            <a:ext cx="2088232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Игры с прищепками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37645"/>
            <a:ext cx="244827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«Шнуровка»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07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4" y="921831"/>
            <a:ext cx="3960440" cy="297033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60440" cy="2970330"/>
          </a:xfr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60" y="3789040"/>
            <a:ext cx="3925008" cy="2943756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692696"/>
            <a:ext cx="2664296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«Укрась фартук»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872716"/>
            <a:ext cx="3386220" cy="3960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«Наряди матрешку»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6315917"/>
            <a:ext cx="3312368" cy="3514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«Собери матрешек по росту»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2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5" y="277091"/>
            <a:ext cx="4206949" cy="3155212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5468"/>
            <a:ext cx="4115110" cy="3086332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74740"/>
            <a:ext cx="4370962" cy="3278221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876256" y="3250584"/>
            <a:ext cx="2160240" cy="3224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Рисование на крупе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255" y="277091"/>
            <a:ext cx="2245505" cy="3435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«Накорми Кузю»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6137499"/>
            <a:ext cx="3960440" cy="3436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со счетными палочками «Домик»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69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«Волшебная полянка»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960440" cy="297033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960440" cy="2970330"/>
          </a:xfr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0" y="3861048"/>
            <a:ext cx="3816424" cy="2862318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124744"/>
            <a:ext cx="3528392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«Посади бабочку на цветок»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4058669"/>
            <a:ext cx="244827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Игра» Сложи елочку»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6278729"/>
            <a:ext cx="2664296" cy="3420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Игра «Накорми птичек»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88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727</TotalTime>
  <Words>297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Green</vt:lpstr>
      <vt:lpstr>«Вот как мы играем»</vt:lpstr>
      <vt:lpstr>Цель:</vt:lpstr>
      <vt:lpstr>Задачи:</vt:lpstr>
      <vt:lpstr>Сенсомоторный центр:</vt:lpstr>
      <vt:lpstr>Центр сенсорного развития</vt:lpstr>
      <vt:lpstr>Игры на развитие мелкой моторики</vt:lpstr>
      <vt:lpstr>Презентация PowerPoint</vt:lpstr>
      <vt:lpstr>Презентация PowerPoint</vt:lpstr>
      <vt:lpstr>«Волшебная полянка»</vt:lpstr>
      <vt:lpstr>Презентация PowerPoint</vt:lpstr>
      <vt:lpstr>Презентация PowerPoint</vt:lpstr>
      <vt:lpstr>Пальчиковые игры</vt:lpstr>
      <vt:lpstr>Центр «Мир книги»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"Организация предметно-развивающей среды в группе раннего возраста, как одно из условий развития речи детей"</dc:title>
  <dc:subject>Шаблон PowerPoint</dc:subject>
  <dc:creator>ADMIN</dc:creator>
  <dc:description>http://freeppt.ru - Презентации по культуре и искусству. Шаблоны для презентаций</dc:description>
  <cp:lastModifiedBy>ADMIN</cp:lastModifiedBy>
  <cp:revision>47</cp:revision>
  <dcterms:created xsi:type="dcterms:W3CDTF">2017-10-25T02:57:51Z</dcterms:created>
  <dcterms:modified xsi:type="dcterms:W3CDTF">2018-03-11T17:13:44Z</dcterms:modified>
</cp:coreProperties>
</file>