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5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118" autoAdjust="0"/>
    <p:restoredTop sz="90323" autoAdjust="0"/>
  </p:normalViewPr>
  <p:slideViewPr>
    <p:cSldViewPr>
      <p:cViewPr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365469-2382-4699-ACA3-4A8AA95B889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8DFD9D-7E7C-4491-BE6C-49D912C5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87220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Муниципальное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дошкольное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образовательное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учреждение 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етский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сад «Сказка» города Николаевска Николаевского муниципального района Волгоградской области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 smtClean="0"/>
              <a:t>Закаливание    детей 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70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</a:t>
            </a:r>
            <a:r>
              <a:rPr lang="ru-RU" sz="2800" dirty="0" smtClean="0">
                <a:solidFill>
                  <a:srgbClr val="C00000"/>
                </a:solidFill>
              </a:rPr>
              <a:t>Водные процедуры</a:t>
            </a:r>
          </a:p>
          <a:p>
            <a:pPr marL="45720" indent="0">
              <a:buNone/>
            </a:pPr>
            <a:r>
              <a:rPr lang="ru-RU" sz="2400" i="1" dirty="0" smtClean="0"/>
              <a:t>- Обливание, обтирание</a:t>
            </a:r>
            <a:endParaRPr lang="ru-RU" sz="2400" i="1" dirty="0"/>
          </a:p>
        </p:txBody>
      </p:sp>
      <p:pic>
        <p:nvPicPr>
          <p:cNvPr id="2050" name="Picture 2" descr="G:\закаливание\фото\DSCN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закаливание\зож\DSCN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893" y="1772816"/>
            <a:ext cx="3960439" cy="24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закаливание\зож\DSCN3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19" y="4140007"/>
            <a:ext cx="4021740" cy="25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ус\Desktop\ДОКУМЕНТЫ АЙНАГУЛЬ\средняя\IMG_20170131_08481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95326"/>
            <a:ext cx="3906179" cy="25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0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i="1" dirty="0" smtClean="0"/>
              <a:t>- Хождение босиком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F:\закаливание\зож\DSCN3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482585" cy="4643446"/>
          </a:xfrm>
          <a:prstGeom prst="rect">
            <a:avLst/>
          </a:prstGeom>
          <a:noFill/>
        </p:spPr>
      </p:pic>
      <p:pic>
        <p:nvPicPr>
          <p:cNvPr id="4099" name="Picture 3" descr="F:\закаливание\фото садик\102_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4211010" cy="2857520"/>
          </a:xfrm>
          <a:prstGeom prst="rect">
            <a:avLst/>
          </a:prstGeom>
          <a:noFill/>
        </p:spPr>
      </p:pic>
      <p:pic>
        <p:nvPicPr>
          <p:cNvPr id="4100" name="Picture 4" descr="F:\закаливание\зож\DSCN3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428626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681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344816" cy="5145752"/>
          </a:xfrm>
          <a:effectLst>
            <a:softEdge rad="317500"/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C00000"/>
                </a:solidFill>
              </a:rPr>
              <a:t>По </a:t>
            </a:r>
            <a:r>
              <a:rPr lang="ru-RU" sz="3600" dirty="0">
                <a:solidFill>
                  <a:srgbClr val="C00000"/>
                </a:solidFill>
              </a:rPr>
              <a:t>степени возрастания </a:t>
            </a:r>
            <a:r>
              <a:rPr lang="ru-RU" sz="3600" dirty="0" smtClean="0">
                <a:solidFill>
                  <a:srgbClr val="C00000"/>
                </a:solidFill>
              </a:rPr>
              <a:t>      сложности </a:t>
            </a:r>
            <a:r>
              <a:rPr lang="ru-RU" sz="3600" dirty="0">
                <a:solidFill>
                  <a:srgbClr val="C00000"/>
                </a:solidFill>
              </a:rPr>
              <a:t>к основным средствам закаливания относятся: </a:t>
            </a:r>
          </a:p>
          <a:p>
            <a:pPr marL="45720" indent="0">
              <a:buNone/>
            </a:pPr>
            <a:r>
              <a:rPr lang="ru-RU" i="1" dirty="0" smtClean="0"/>
              <a:t>   </a:t>
            </a:r>
          </a:p>
          <a:p>
            <a:pPr marL="4572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1</a:t>
            </a:r>
            <a:r>
              <a:rPr lang="ru-RU" sz="2400" i="1" dirty="0"/>
              <a:t>. Закаливание воздухом</a:t>
            </a:r>
          </a:p>
          <a:p>
            <a:pPr marL="45720" indent="0">
              <a:buNone/>
            </a:pPr>
            <a:r>
              <a:rPr lang="ru-RU" sz="2400" i="1" dirty="0" smtClean="0"/>
              <a:t>   2</a:t>
            </a:r>
            <a:r>
              <a:rPr lang="ru-RU" sz="2400" i="1" dirty="0"/>
              <a:t>. Солнечные ванны</a:t>
            </a:r>
          </a:p>
          <a:p>
            <a:pPr marL="45720" indent="0">
              <a:buNone/>
            </a:pPr>
            <a:r>
              <a:rPr lang="ru-RU" sz="2400" i="1" dirty="0" smtClean="0"/>
              <a:t>   3</a:t>
            </a:r>
            <a:r>
              <a:rPr lang="ru-RU" sz="2400" i="1" dirty="0"/>
              <a:t>. Водное закаливание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5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0880" cy="5433784"/>
          </a:xfrm>
        </p:spPr>
        <p:txBody>
          <a:bodyPr>
            <a:normAutofit/>
          </a:bodyPr>
          <a:lstStyle/>
          <a:p>
            <a:pPr marL="1207008" lvl="4" indent="0">
              <a:buNone/>
            </a:pPr>
            <a:r>
              <a:rPr lang="ru-RU" sz="4400" b="1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Примерный перечень закаливающих </a:t>
            </a:r>
            <a:r>
              <a:rPr lang="ru-RU" sz="4400" b="1" dirty="0">
                <a:solidFill>
                  <a:srgbClr val="C00000"/>
                </a:solidFill>
              </a:rPr>
              <a:t>мероприятий для детей дошкольного возраста.</a:t>
            </a:r>
            <a:endParaRPr lang="ru-RU" sz="4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56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17360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/>
              <a:t>- Сон с открытым окном. Проветрить спальню в течении 5-7 минут, открыть окно или форточку. Закрыть за 20-30 минут до подъема.</a:t>
            </a:r>
          </a:p>
          <a:p>
            <a:endParaRPr lang="ru-RU" dirty="0"/>
          </a:p>
        </p:txBody>
      </p:sp>
      <p:pic>
        <p:nvPicPr>
          <p:cNvPr id="1027" name="Picture 3" descr="G:\закаливание\фото садик\102_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413" y="2060848"/>
            <a:ext cx="46868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закаливание\фото садик\102_1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80889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62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i="1" dirty="0" smtClean="0"/>
              <a:t>Утренняя </a:t>
            </a:r>
            <a:r>
              <a:rPr lang="ru-RU" i="1" dirty="0"/>
              <a:t>гимнастика, физкультура на свежем </a:t>
            </a:r>
            <a:r>
              <a:rPr lang="ru-RU" i="1" dirty="0" smtClean="0"/>
              <a:t>воздухе.</a:t>
            </a:r>
          </a:p>
          <a:p>
            <a:pPr>
              <a:buFontTx/>
              <a:buChar char="-"/>
            </a:pPr>
            <a:endParaRPr lang="ru-RU" i="1" dirty="0"/>
          </a:p>
          <a:p>
            <a:endParaRPr lang="ru-RU" dirty="0"/>
          </a:p>
        </p:txBody>
      </p:sp>
      <p:pic>
        <p:nvPicPr>
          <p:cNvPr id="2050" name="Picture 2" descr="G:\закаливание\фото садик\102_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21" y="2852936"/>
            <a:ext cx="4934731" cy="37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закаливание\зож\DSCN2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014" y="1520788"/>
            <a:ext cx="4602473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42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17360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 - </a:t>
            </a:r>
            <a:r>
              <a:rPr lang="ru-RU" i="1" dirty="0"/>
              <a:t>Общие воздушные ванны во время раздевания перед сном и одеванием после него. Местные воздушные ванны в течении дня.</a:t>
            </a:r>
          </a:p>
          <a:p>
            <a:endParaRPr lang="ru-RU" dirty="0"/>
          </a:p>
        </p:txBody>
      </p:sp>
      <p:pic>
        <p:nvPicPr>
          <p:cNvPr id="3074" name="Picture 2" descr="G:\закаливание\фото садик\102_1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закаливание\зож\DSCN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75629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2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400800" cy="1440160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/>
              <a:t>- Рекомендуется одевать ребенка в соответствии с температурой воздуха в </a:t>
            </a:r>
            <a:r>
              <a:rPr lang="ru-RU" i="1" dirty="0" smtClean="0"/>
              <a:t>помещении и </a:t>
            </a:r>
            <a:r>
              <a:rPr lang="ru-RU" i="1" dirty="0" smtClean="0"/>
              <a:t>на улице</a:t>
            </a:r>
            <a:endParaRPr lang="ru-RU" i="1" dirty="0"/>
          </a:p>
          <a:p>
            <a:endParaRPr lang="ru-RU" dirty="0"/>
          </a:p>
        </p:txBody>
      </p:sp>
      <p:pic>
        <p:nvPicPr>
          <p:cNvPr id="5122" name="Picture 2" descr="C:\Users\User\Desktop\работа садик\фото с телефона ноябрь\IMG_20170331_11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643470" cy="3429024"/>
          </a:xfrm>
          <a:prstGeom prst="rect">
            <a:avLst/>
          </a:prstGeom>
          <a:noFill/>
        </p:spPr>
      </p:pic>
      <p:pic>
        <p:nvPicPr>
          <p:cNvPr id="5123" name="Picture 3" descr="C:\Users\User\Desktop\работа садик\фото средняя\100_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568200" cy="342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38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/>
              <a:t>- Прогулка на свежем воздухе ежедневно, суммарное время - до 4 часов.</a:t>
            </a:r>
          </a:p>
          <a:p>
            <a:endParaRPr lang="ru-RU" dirty="0"/>
          </a:p>
        </p:txBody>
      </p:sp>
      <p:pic>
        <p:nvPicPr>
          <p:cNvPr id="6146" name="Picture 2" descr="G:\закаливание\зож\DSCN0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44824"/>
            <a:ext cx="38200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закаливание\зож\DSCN2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164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9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/>
              <a:t>- Хождение босиком по песку, гравию, дорожке.</a:t>
            </a:r>
          </a:p>
          <a:p>
            <a:endParaRPr lang="ru-RU" dirty="0"/>
          </a:p>
        </p:txBody>
      </p:sp>
      <p:pic>
        <p:nvPicPr>
          <p:cNvPr id="5123" name="Picture 3" descr="G:\закаливание\зож\DSCN3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закаливание\зож\DSCN3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0788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77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200" b="1" dirty="0" smtClean="0"/>
              <a:t>Что такое закаливание дорогие родители?</a:t>
            </a:r>
            <a:br>
              <a:rPr lang="ru-RU" sz="3200" b="1" dirty="0" smtClean="0"/>
            </a:br>
            <a:endParaRPr lang="ru-RU" sz="3200" b="1" dirty="0" smtClean="0"/>
          </a:p>
          <a:p>
            <a:pPr marL="45720" indent="0">
              <a:buNone/>
            </a:pPr>
            <a:r>
              <a:rPr lang="ru-RU" sz="3200" b="1" dirty="0" smtClean="0"/>
              <a:t>Закаливание</a:t>
            </a:r>
            <a:r>
              <a:rPr lang="ru-RU" sz="3200" dirty="0" smtClean="0"/>
              <a:t>- </a:t>
            </a:r>
            <a:r>
              <a:rPr lang="ru-RU" sz="3200" dirty="0"/>
              <a:t>это система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692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473344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/>
              <a:t>- Полоскание рта водой комнатной температуры. С 3 лет - полоскание рта, с 3-5 лет - полоскание горла.</a:t>
            </a:r>
          </a:p>
          <a:p>
            <a:endParaRPr lang="ru-RU" dirty="0"/>
          </a:p>
        </p:txBody>
      </p:sp>
      <p:pic>
        <p:nvPicPr>
          <p:cNvPr id="6146" name="Picture 2" descr="F:\закаливание\зож\DSCN3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429024" cy="4500569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643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0528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43000" y="1500174"/>
            <a:ext cx="6400800" cy="38576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 и будьте здоровы!!!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528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4400" b="1" dirty="0" smtClean="0">
                <a:latin typeface="+mj-lt"/>
              </a:rPr>
              <a:t>Основные средства закаливания:</a:t>
            </a:r>
            <a:endParaRPr lang="ru-RU" sz="44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sz="4400" dirty="0" smtClean="0">
                <a:latin typeface="+mj-lt"/>
              </a:rPr>
              <a:t>Воздух</a:t>
            </a:r>
          </a:p>
          <a:p>
            <a:pPr>
              <a:buFontTx/>
              <a:buChar char="-"/>
            </a:pPr>
            <a:r>
              <a:rPr lang="ru-RU" sz="4400" dirty="0" smtClean="0">
                <a:latin typeface="+mj-lt"/>
              </a:rPr>
              <a:t>Солнце</a:t>
            </a:r>
          </a:p>
          <a:p>
            <a:pPr>
              <a:buFontTx/>
              <a:buChar char="-"/>
            </a:pPr>
            <a:r>
              <a:rPr lang="ru-RU" sz="4400" dirty="0">
                <a:latin typeface="+mj-lt"/>
              </a:rPr>
              <a:t>В</a:t>
            </a:r>
            <a:r>
              <a:rPr lang="ru-RU" sz="4400" dirty="0" smtClean="0">
                <a:latin typeface="+mj-lt"/>
              </a:rPr>
              <a:t>ода</a:t>
            </a:r>
            <a:endParaRPr lang="ru-RU" sz="4400" dirty="0">
              <a:latin typeface="+mj-lt"/>
            </a:endParaRPr>
          </a:p>
          <a:p>
            <a:pPr marL="45720" indent="0">
              <a:buNone/>
            </a:pPr>
            <a:r>
              <a:rPr lang="ru-RU" sz="4600" dirty="0" smtClean="0">
                <a:solidFill>
                  <a:schemeClr val="tx1"/>
                </a:solidFill>
                <a:latin typeface="+mj-lt"/>
              </a:rPr>
              <a:t>Закаливание </a:t>
            </a:r>
            <a:r>
              <a:rPr lang="ru-RU" sz="4600" dirty="0">
                <a:solidFill>
                  <a:schemeClr val="tx1"/>
                </a:solidFill>
                <a:latin typeface="+mj-lt"/>
              </a:rPr>
              <a:t>можно начинать в любое время </a:t>
            </a:r>
            <a:r>
              <a:rPr lang="ru-RU" sz="4600" dirty="0" smtClean="0">
                <a:solidFill>
                  <a:schemeClr val="tx1"/>
                </a:solidFill>
                <a:latin typeface="+mj-lt"/>
              </a:rPr>
              <a:t>года</a:t>
            </a:r>
            <a:endParaRPr lang="ru-RU" sz="4600" dirty="0">
              <a:solidFill>
                <a:schemeClr val="tx1"/>
              </a:solidFill>
              <a:latin typeface="+mj-lt"/>
            </a:endParaRPr>
          </a:p>
          <a:p>
            <a:endParaRPr lang="ru-RU" sz="5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2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000" dirty="0">
                <a:solidFill>
                  <a:srgbClr val="C00000"/>
                </a:solidFill>
              </a:rPr>
              <a:t>Приступая к закаливанию, следует придерживаться следующих основных принципов:</a:t>
            </a:r>
          </a:p>
          <a:p>
            <a:endParaRPr lang="ru-RU" sz="3000" dirty="0" smtClean="0"/>
          </a:p>
          <a:p>
            <a:pPr marL="45720" indent="0">
              <a:buNone/>
            </a:pPr>
            <a:r>
              <a:rPr lang="ru-RU" sz="3000" dirty="0" smtClean="0"/>
              <a:t>- </a:t>
            </a:r>
            <a:r>
              <a:rPr lang="ru-RU" sz="3000" dirty="0"/>
              <a:t>систематичность;</a:t>
            </a:r>
          </a:p>
          <a:p>
            <a:pPr marL="45720" indent="0">
              <a:buNone/>
            </a:pPr>
            <a:r>
              <a:rPr lang="ru-RU" sz="3000" dirty="0"/>
              <a:t>- постепенность;</a:t>
            </a:r>
          </a:p>
          <a:p>
            <a:pPr marL="45720" indent="0">
              <a:buNone/>
            </a:pPr>
            <a:r>
              <a:rPr lang="ru-RU" sz="3000" dirty="0"/>
              <a:t>- последовательность;</a:t>
            </a:r>
          </a:p>
          <a:p>
            <a:pPr marL="45720" indent="0">
              <a:buNone/>
            </a:pPr>
            <a:r>
              <a:rPr lang="ru-RU" sz="3000" dirty="0"/>
              <a:t>- комплексность использования закаливающих процедур;</a:t>
            </a:r>
          </a:p>
          <a:p>
            <a:pPr marL="45720" indent="0">
              <a:buNone/>
            </a:pPr>
            <a:r>
              <a:rPr lang="ru-RU" sz="3000" dirty="0"/>
              <a:t>- учет индивидуальных особенностей </a:t>
            </a:r>
            <a:r>
              <a:rPr lang="ru-RU" sz="3000" dirty="0" smtClean="0"/>
              <a:t>ребенка и </a:t>
            </a:r>
            <a:r>
              <a:rPr lang="ru-RU" sz="3000" dirty="0"/>
              <a:t>состояния его здоровья.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4233181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b="1" dirty="0" smtClean="0"/>
              <a:t>Виды </a:t>
            </a:r>
            <a:r>
              <a:rPr lang="ru-RU" sz="7200" b="1" dirty="0"/>
              <a:t>и основные методы закаливания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49089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85728"/>
            <a:ext cx="6381328" cy="13573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b="1" dirty="0" smtClean="0"/>
              <a:t>        </a:t>
            </a:r>
            <a:r>
              <a:rPr lang="ru-RU" sz="3000" b="1" dirty="0" smtClean="0">
                <a:solidFill>
                  <a:srgbClr val="C00000"/>
                </a:solidFill>
              </a:rPr>
              <a:t>Закаливания воздухом</a:t>
            </a:r>
          </a:p>
          <a:p>
            <a:pPr marL="45720" indent="0">
              <a:buNone/>
            </a:pPr>
            <a:r>
              <a:rPr lang="ru-RU" sz="2600" i="1" dirty="0" smtClean="0"/>
              <a:t>- Прогулки на свежем воздухе</a:t>
            </a:r>
          </a:p>
          <a:p>
            <a:pPr marL="45720" indent="0">
              <a:buNone/>
            </a:pPr>
            <a:endParaRPr lang="ru-RU" b="1" i="1" dirty="0" smtClean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 descr="G:\закаливание\фото\1325376162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21487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закаливание\зож\DSCN2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929090" cy="2428892"/>
          </a:xfrm>
          <a:prstGeom prst="rect">
            <a:avLst/>
          </a:prstGeom>
          <a:noFill/>
        </p:spPr>
      </p:pic>
      <p:pic>
        <p:nvPicPr>
          <p:cNvPr id="2" name="Picture 3" descr="F:\закаливание\зож\DSCN3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286248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работа садик\фото с телефона ноябрь\P5110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92909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979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5536" y="357166"/>
            <a:ext cx="6400800" cy="1343642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        - </a:t>
            </a:r>
            <a:r>
              <a:rPr lang="ru-RU" sz="2400" i="1" dirty="0" smtClean="0"/>
              <a:t>Спортивные занятия</a:t>
            </a:r>
            <a:endParaRPr lang="ru-RU" sz="2400" i="1" dirty="0"/>
          </a:p>
        </p:txBody>
      </p:sp>
      <p:pic>
        <p:nvPicPr>
          <p:cNvPr id="2050" name="Picture 2" descr="C:\Users\User\Desktop\работа садик\Папа мама я - спортивная семья\PB23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3857652" cy="3000372"/>
          </a:xfrm>
          <a:prstGeom prst="rect">
            <a:avLst/>
          </a:prstGeom>
          <a:noFill/>
        </p:spPr>
      </p:pic>
      <p:pic>
        <p:nvPicPr>
          <p:cNvPr id="4" name="Picture 2" descr="C:\Users\ррр\Desktop\средняя\Новая папка\102_1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4068134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акаливание\фото ЗОЖ\SDC13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3857652" cy="2714644"/>
          </a:xfrm>
          <a:prstGeom prst="rect">
            <a:avLst/>
          </a:prstGeom>
          <a:noFill/>
        </p:spPr>
      </p:pic>
      <p:pic>
        <p:nvPicPr>
          <p:cNvPr id="2052" name="Picture 4" descr="F:\закаливание\фото ЗОЖ\SDC13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4071934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750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            - </a:t>
            </a:r>
            <a:r>
              <a:rPr lang="ru-RU" i="1" dirty="0" smtClean="0"/>
              <a:t>Воздушные и солнечные  </a:t>
            </a:r>
            <a:r>
              <a:rPr lang="ru-RU" i="1" dirty="0" smtClean="0"/>
              <a:t>ванны</a:t>
            </a:r>
            <a:endParaRPr lang="ru-RU" i="1" dirty="0"/>
          </a:p>
        </p:txBody>
      </p:sp>
      <p:pic>
        <p:nvPicPr>
          <p:cNvPr id="3074" name="Picture 2" descr="F:\закаливание\зож\DSCN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667250" cy="3500438"/>
          </a:xfrm>
          <a:prstGeom prst="rect">
            <a:avLst/>
          </a:prstGeom>
          <a:noFill/>
        </p:spPr>
      </p:pic>
      <p:pic>
        <p:nvPicPr>
          <p:cNvPr id="3075" name="Picture 3" descr="F:\закаливание\зож\DSCN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548219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50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5001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Закаливание водой</a:t>
            </a:r>
          </a:p>
          <a:p>
            <a:pPr marL="45720" indent="0">
              <a:buNone/>
            </a:pPr>
            <a:r>
              <a:rPr lang="ru-RU" sz="2800" dirty="0" smtClean="0"/>
              <a:t>     </a:t>
            </a:r>
            <a:r>
              <a:rPr lang="ru-RU" sz="2400" dirty="0" smtClean="0"/>
              <a:t>По </a:t>
            </a:r>
            <a:r>
              <a:rPr lang="ru-RU" sz="2400" dirty="0"/>
              <a:t>сравнению с воздухом вода является более сильным средством закаливания, так как обладает гораздо большей теплопроводностью и </a:t>
            </a:r>
            <a:r>
              <a:rPr lang="ru-RU" sz="2400" dirty="0" smtClean="0"/>
              <a:t>теплоемкостью.</a:t>
            </a:r>
          </a:p>
          <a:p>
            <a:pPr marL="45720" indent="0">
              <a:buNone/>
            </a:pPr>
            <a:r>
              <a:rPr lang="ru-RU" sz="3600" b="1" dirty="0" smtClean="0"/>
              <a:t>      </a:t>
            </a:r>
          </a:p>
          <a:p>
            <a:pPr marL="45720" indent="0" algn="ctr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C00000"/>
                </a:solidFill>
              </a:rPr>
              <a:t>Общие </a:t>
            </a:r>
            <a:r>
              <a:rPr lang="ru-RU" sz="3600" b="1" dirty="0">
                <a:solidFill>
                  <a:srgbClr val="C00000"/>
                </a:solidFill>
              </a:rPr>
              <a:t>методы  водного закаливания</a:t>
            </a:r>
            <a:endParaRPr lang="ru-RU" sz="36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68619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293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      Муниципальное  дошкольное образовательное учреждение  детский сад «Сказка» города Николаевска Николаевского муниципального района Волгоградской области                    Закаливание    детей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  детей в ДОУ</dc:title>
  <dc:creator>Svetlana</dc:creator>
  <cp:lastModifiedBy>User</cp:lastModifiedBy>
  <cp:revision>36</cp:revision>
  <dcterms:created xsi:type="dcterms:W3CDTF">2014-01-27T09:32:55Z</dcterms:created>
  <dcterms:modified xsi:type="dcterms:W3CDTF">2018-04-24T07:26:42Z</dcterms:modified>
</cp:coreProperties>
</file>