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1" r:id="rId7"/>
    <p:sldId id="262" r:id="rId8"/>
    <p:sldId id="263" r:id="rId9"/>
    <p:sldId id="264" r:id="rId10"/>
    <p:sldId id="266" r:id="rId11"/>
    <p:sldId id="269" r:id="rId12"/>
    <p:sldId id="270" r:id="rId13"/>
    <p:sldId id="271" r:id="rId14"/>
    <p:sldId id="274" r:id="rId15"/>
    <p:sldId id="272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E69C"/>
    <a:srgbClr val="4CD0BA"/>
    <a:srgbClr val="5DD5C1"/>
    <a:srgbClr val="9933FF"/>
    <a:srgbClr val="009999"/>
    <a:srgbClr val="02D0AE"/>
    <a:srgbClr val="66AFBE"/>
    <a:srgbClr val="9ACAB8"/>
    <a:srgbClr val="FFAF8F"/>
    <a:srgbClr val="FFA5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59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2FD3A38-6FC4-4D9B-8600-136E9BF53031}" type="datetimeFigureOut">
              <a:rPr lang="ru-RU" smtClean="0"/>
              <a:pPr/>
              <a:t>12.11.2017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0082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A35FAE19-3BB3-4EAD-9690-71F7EEEF76F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g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38" name="AutoShape 26" descr="&amp;Pcy;&amp;ocy;&amp;kcy;&amp;acy;&amp;zcy;&amp;acy;&amp;tcy;&amp;softcy; &amp;scy;&amp;ocy;&amp;ocy;&amp;bcy;&amp;shchcy;&amp;iecy;&amp;ncy;&amp;icy;&amp;iecy; &amp;ocy;&amp;tcy;&amp;dcy;&amp;iecy;&amp;lcy;&amp;softcy;&amp;ncy;&amp;ocy; - &amp;kcy;&amp;ocy;&amp;zhcy;&amp;acy; :: CS-Mapping.com.ua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40" name="AutoShape 28" descr="&amp;Pcy;&amp;ocy;&amp;kcy;&amp;acy;&amp;zcy;&amp;acy;&amp;tcy;&amp;softcy; &amp;scy;&amp;ocy;&amp;ocy;&amp;bcy;&amp;shchcy;&amp;iecy;&amp;ncy;&amp;icy;&amp;iecy; &amp;ocy;&amp;tcy;&amp;dcy;&amp;iecy;&amp;lcy;&amp;softcy;&amp;ncy;&amp;ocy; - &amp;kcy;&amp;ocy;&amp;zhcy;&amp;acy; :: CS-Mapping.com.ua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42" name="AutoShape 30" descr="&amp;Pcy;&amp;ocy;&amp;kcy;&amp;acy;&amp;zcy;&amp;acy;&amp;tcy;&amp;softcy; &amp;scy;&amp;ocy;&amp;ocy;&amp;bcy;&amp;shchcy;&amp;iecy;&amp;ncy;&amp;icy;&amp;iecy; &amp;ocy;&amp;tcy;&amp;dcy;&amp;iecy;&amp;lcy;&amp;softcy;&amp;ncy;&amp;ocy; - &amp;kcy;&amp;ocy;&amp;zhcy;&amp;acy; :: CS-Mapping.com.ua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44" name="AutoShape 32" descr="&amp;Pcy;&amp;ocy;&amp;kcy;&amp;acy;&amp;zcy;&amp;acy;&amp;tcy;&amp;softcy; &amp;scy;&amp;ocy;&amp;ocy;&amp;bcy;&amp;shchcy;&amp;iecy;&amp;ncy;&amp;icy;&amp;iecy; &amp;ocy;&amp;tcy;&amp;dcy;&amp;iecy;&amp;lcy;&amp;softcy;&amp;ncy;&amp;ocy; - &amp;kcy;&amp;ocy;&amp;zhcy;&amp;acy; :: CS-Mapping.com.ua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46" name="AutoShape 34" descr="&amp;Pcy;&amp;ocy;&amp;kcy;&amp;acy;&amp;zcy;&amp;acy;&amp;tcy;&amp;softcy; &amp;scy;&amp;ocy;&amp;ocy;&amp;bcy;&amp;shchcy;&amp;iecy;&amp;ncy;&amp;icy;&amp;iecy; &amp;ocy;&amp;tcy;&amp;dcy;&amp;iecy;&amp;lcy;&amp;softcy;&amp;ncy;&amp;ocy; - &amp;kcy;&amp;ocy;&amp;zhcy;&amp;acy; :: CS-Mapping.com.ua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54" name="AutoShape 42" descr="http://flytothesky.ru/wp-content/uploads/2012/11/2.png"/>
          <p:cNvSpPr>
            <a:spLocks noChangeAspect="1" noChangeArrowheads="1"/>
          </p:cNvSpPr>
          <p:nvPr userDrawn="1"/>
        </p:nvSpPr>
        <p:spPr bwMode="auto">
          <a:xfrm>
            <a:off x="155575" y="-2925763"/>
            <a:ext cx="6096000" cy="60960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6" name="Picture 4" descr="&amp;Mcy;&amp;Ocy;&amp;Ucy; &amp;Gcy;&amp;lcy;&amp;iecy;&amp;bcy;&amp;ocy;&amp;vcy;&amp;scy;&amp;kcy;&amp;acy;&amp;yacy; &amp;Scy;&amp;Ocy;&amp;SHcy;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22" name="Скругленный прямоугольник 21"/>
          <p:cNvSpPr/>
          <p:nvPr userDrawn="1"/>
        </p:nvSpPr>
        <p:spPr>
          <a:xfrm>
            <a:off x="142844" y="142852"/>
            <a:ext cx="8786874" cy="6429420"/>
          </a:xfrm>
          <a:prstGeom prst="roundRect">
            <a:avLst>
              <a:gd name="adj" fmla="val 4105"/>
            </a:avLst>
          </a:prstGeom>
          <a:solidFill>
            <a:srgbClr val="FAE69C">
              <a:alpha val="52157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20" name="Picture 8" descr="&amp;Gcy;&amp;rcy;&amp;acy;&amp;fcy;&amp;icy;&amp;chcy;&amp;iecy;&amp;scy;&amp;kcy;&amp;icy;&amp;iecy; &amp;lcy;&amp;icy;&amp;ncy;&amp;icy;&amp;icy;-Graceful lines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5715016"/>
            <a:ext cx="4500562" cy="1142984"/>
          </a:xfrm>
          <a:prstGeom prst="rect">
            <a:avLst/>
          </a:prstGeom>
          <a:noFill/>
        </p:spPr>
      </p:pic>
      <p:pic>
        <p:nvPicPr>
          <p:cNvPr id="27" name="Picture 8" descr="&amp;Gcy;&amp;rcy;&amp;acy;&amp;fcy;&amp;icy;&amp;chcy;&amp;iecy;&amp;scy;&amp;kcy;&amp;icy;&amp;iecy; &amp;lcy;&amp;icy;&amp;ncy;&amp;icy;&amp;icy;-Graceful lines. &amp;Ocy;&amp;bcy;&amp;scy;&amp;ucy;&amp;zhcy;&amp;dcy;&amp;iecy;&amp;ncy;&amp;icy;&amp;iecy; &amp;ncy;&amp;acy;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 rot="10092098">
            <a:off x="4453912" y="5819066"/>
            <a:ext cx="4625880" cy="1106029"/>
          </a:xfrm>
          <a:prstGeom prst="rect">
            <a:avLst/>
          </a:prstGeom>
          <a:noFill/>
        </p:spPr>
      </p:pic>
      <p:pic>
        <p:nvPicPr>
          <p:cNvPr id="24" name="Picture 4" descr="&amp;Ncy;&amp;acy;&amp;shcy;&amp;icy; &amp;ncy;&amp;acy;&amp;rcy;&amp;ocy;&amp;dcy;&amp;ncy;&amp;ycy;&amp;iecy; &amp;gcy;&amp;iecy;&amp;rcy;&amp;ocy;&amp;icy;. - 31 &amp;Mcy;&amp;acy;&amp;yacy; 2012 - &amp;Scy;&amp;pcy;&amp;ocy;&amp;rcy;&amp;tcy; &amp;vcy; &amp;shcy;&amp;kcy;&amp;ocy;&amp;lcy;&amp;iecy; 45 &amp;gcy;. &amp;Ncy;&amp;icy;&amp;zhcy;&amp;ncy;&amp;iecy;&amp;gcy;&amp;ocy; &amp;Ncy;&amp;ocy;&amp;vcy;&amp;gcy;&amp;ocy;&amp;rcy;&amp;ocy;&amp;dcy;&amp;acy;"/>
          <p:cNvPicPr>
            <a:picLocks noChangeAspect="1" noChangeArrowheads="1"/>
          </p:cNvPicPr>
          <p:nvPr userDrawn="1"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/>
          <a:stretch>
            <a:fillRect/>
          </a:stretch>
        </p:blipFill>
        <p:spPr bwMode="auto">
          <a:xfrm>
            <a:off x="2911067" y="5187574"/>
            <a:ext cx="3321867" cy="167042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285860"/>
            <a:ext cx="8064896" cy="175432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Родительское собрание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«АЗБУКА ЗДОРОВЬЯ»</a:t>
            </a:r>
            <a:endParaRPr lang="ru-RU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643042" y="3857628"/>
            <a:ext cx="6961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Подготовили: </a:t>
            </a:r>
          </a:p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воспитатели:</a:t>
            </a:r>
          </a:p>
          <a:p>
            <a:pPr algn="r"/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Кутепова Н.В., Колесниченко С.Н.</a:t>
            </a:r>
            <a:endParaRPr lang="ru-RU" sz="2400" b="1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75" y="260648"/>
            <a:ext cx="4224469" cy="316835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675" y="260648"/>
            <a:ext cx="4224469" cy="3168352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573016"/>
            <a:ext cx="4176464" cy="31323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73016"/>
            <a:ext cx="4176464" cy="31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33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75" y="260648"/>
            <a:ext cx="4224469" cy="3168351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2675" y="260648"/>
            <a:ext cx="4224469" cy="316835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216" y="3573016"/>
            <a:ext cx="4176464" cy="313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6877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627" y="260648"/>
            <a:ext cx="6720746" cy="5040560"/>
          </a:xfrm>
        </p:spPr>
      </p:pic>
    </p:spTree>
    <p:extLst>
      <p:ext uri="{BB962C8B-B14F-4D97-AF65-F5344CB8AC3E}">
        <p14:creationId xmlns:p14="http://schemas.microsoft.com/office/powerpoint/2010/main" val="4173978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88640"/>
            <a:ext cx="6048672" cy="5040560"/>
          </a:xfrm>
        </p:spPr>
      </p:pic>
    </p:spTree>
    <p:extLst>
      <p:ext uri="{BB962C8B-B14F-4D97-AF65-F5344CB8AC3E}">
        <p14:creationId xmlns:p14="http://schemas.microsoft.com/office/powerpoint/2010/main" val="2456104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4224469" cy="316835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420888"/>
            <a:ext cx="4224701" cy="3168526"/>
          </a:xfrm>
        </p:spPr>
      </p:pic>
    </p:spTree>
    <p:extLst>
      <p:ext uri="{BB962C8B-B14F-4D97-AF65-F5344CB8AC3E}">
        <p14:creationId xmlns:p14="http://schemas.microsoft.com/office/powerpoint/2010/main" val="3538440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46" y="188640"/>
            <a:ext cx="7515907" cy="5152584"/>
          </a:xfrm>
        </p:spPr>
      </p:pic>
    </p:spTree>
    <p:extLst>
      <p:ext uri="{BB962C8B-B14F-4D97-AF65-F5344CB8AC3E}">
        <p14:creationId xmlns:p14="http://schemas.microsoft.com/office/powerpoint/2010/main" val="468307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298" y="188640"/>
            <a:ext cx="6735403" cy="5152584"/>
          </a:xfrm>
        </p:spPr>
      </p:pic>
    </p:spTree>
    <p:extLst>
      <p:ext uri="{BB962C8B-B14F-4D97-AF65-F5344CB8AC3E}">
        <p14:creationId xmlns:p14="http://schemas.microsoft.com/office/powerpoint/2010/main" val="3360513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892696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 smtClean="0"/>
              <a:t>Спасибо за внимание!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422657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32656"/>
            <a:ext cx="6858000" cy="51435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8" y="332656"/>
            <a:ext cx="7357502" cy="4896544"/>
          </a:xfrm>
        </p:spPr>
      </p:pic>
    </p:spTree>
    <p:extLst>
      <p:ext uri="{BB962C8B-B14F-4D97-AF65-F5344CB8AC3E}">
        <p14:creationId xmlns:p14="http://schemas.microsoft.com/office/powerpoint/2010/main" val="2834615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8" y="404664"/>
            <a:ext cx="7851332" cy="4375809"/>
          </a:xfrm>
        </p:spPr>
      </p:pic>
    </p:spTree>
    <p:extLst>
      <p:ext uri="{BB962C8B-B14F-4D97-AF65-F5344CB8AC3E}">
        <p14:creationId xmlns:p14="http://schemas.microsoft.com/office/powerpoint/2010/main" val="1272914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664"/>
            <a:ext cx="4038600" cy="30289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916832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9652421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4040188" cy="303014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32656"/>
            <a:ext cx="4041775" cy="3031331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92388"/>
            <a:ext cx="4139952" cy="310496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492388"/>
            <a:ext cx="4139952" cy="310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406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80" y="332656"/>
            <a:ext cx="7096439" cy="4896544"/>
          </a:xfrm>
        </p:spPr>
      </p:pic>
    </p:spTree>
    <p:extLst>
      <p:ext uri="{BB962C8B-B14F-4D97-AF65-F5344CB8AC3E}">
        <p14:creationId xmlns:p14="http://schemas.microsoft.com/office/powerpoint/2010/main" val="1241411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637" y="332656"/>
            <a:ext cx="6528725" cy="4896544"/>
          </a:xfrm>
        </p:spPr>
      </p:pic>
    </p:spTree>
    <p:extLst>
      <p:ext uri="{BB962C8B-B14F-4D97-AF65-F5344CB8AC3E}">
        <p14:creationId xmlns:p14="http://schemas.microsoft.com/office/powerpoint/2010/main" val="1703250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642918"/>
            <a:ext cx="78581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r>
              <a:rPr lang="ru-RU" dirty="0" smtClean="0"/>
              <a:t>  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667" y="332656"/>
            <a:ext cx="5984664" cy="4896544"/>
          </a:xfrm>
        </p:spPr>
      </p:pic>
    </p:spTree>
    <p:extLst>
      <p:ext uri="{BB962C8B-B14F-4D97-AF65-F5344CB8AC3E}">
        <p14:creationId xmlns:p14="http://schemas.microsoft.com/office/powerpoint/2010/main" val="9468068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31</Words>
  <Application>Microsoft Office PowerPoint</Application>
  <PresentationFormat>Экран (4:3)</PresentationFormat>
  <Paragraphs>28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ADMIN</cp:lastModifiedBy>
  <cp:revision>33</cp:revision>
  <dcterms:created xsi:type="dcterms:W3CDTF">2014-12-01T13:04:41Z</dcterms:created>
  <dcterms:modified xsi:type="dcterms:W3CDTF">2017-11-12T14:55:37Z</dcterms:modified>
</cp:coreProperties>
</file>