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71" r:id="rId14"/>
    <p:sldId id="274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69C"/>
    <a:srgbClr val="4CD0BA"/>
    <a:srgbClr val="5DD5C1"/>
    <a:srgbClr val="9933FF"/>
    <a:srgbClr val="009999"/>
    <a:srgbClr val="02D0AE"/>
    <a:srgbClr val="66AFBE"/>
    <a:srgbClr val="9ACAB8"/>
    <a:srgbClr val="FFAF8F"/>
    <a:srgbClr val="FFA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9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8" name="AutoShape 26" descr="&amp;Pcy;&amp;ocy;&amp;kcy;&amp;acy;&amp;zcy;&amp;acy;&amp;tcy;&amp;softcy; &amp;scy;&amp;ocy;&amp;ocy;&amp;bcy;&amp;shchcy;&amp;iecy;&amp;ncy;&amp;icy;&amp;iecy; &amp;ocy;&amp;tcy;&amp;dcy;&amp;iecy;&amp;lcy;&amp;softcy;&amp;ncy;&amp;ocy; - &amp;kcy;&amp;ocy;&amp;zhcy;&amp;acy; :: CS-Mapping.com.u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0" name="AutoShape 28" descr="&amp;Pcy;&amp;ocy;&amp;kcy;&amp;acy;&amp;zcy;&amp;acy;&amp;tcy;&amp;softcy; &amp;scy;&amp;ocy;&amp;ocy;&amp;bcy;&amp;shchcy;&amp;iecy;&amp;ncy;&amp;icy;&amp;iecy; &amp;ocy;&amp;tcy;&amp;dcy;&amp;iecy;&amp;lcy;&amp;softcy;&amp;ncy;&amp;ocy; - &amp;kcy;&amp;ocy;&amp;zhcy;&amp;acy; :: CS-Mapping.com.u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2" name="AutoShape 30" descr="&amp;Pcy;&amp;ocy;&amp;kcy;&amp;acy;&amp;zcy;&amp;acy;&amp;tcy;&amp;softcy; &amp;scy;&amp;ocy;&amp;ocy;&amp;bcy;&amp;shchcy;&amp;iecy;&amp;ncy;&amp;icy;&amp;iecy; &amp;ocy;&amp;tcy;&amp;dcy;&amp;iecy;&amp;lcy;&amp;softcy;&amp;ncy;&amp;ocy; - &amp;kcy;&amp;ocy;&amp;zhcy;&amp;acy; :: CS-Mapping.com.u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4" name="AutoShape 32" descr="&amp;Pcy;&amp;ocy;&amp;kcy;&amp;acy;&amp;zcy;&amp;acy;&amp;tcy;&amp;softcy; &amp;scy;&amp;ocy;&amp;ocy;&amp;bcy;&amp;shchcy;&amp;iecy;&amp;ncy;&amp;icy;&amp;iecy; &amp;ocy;&amp;tcy;&amp;dcy;&amp;iecy;&amp;lcy;&amp;softcy;&amp;ncy;&amp;ocy; - &amp;kcy;&amp;ocy;&amp;zhcy;&amp;acy; :: CS-Mapping.com.u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6" name="AutoShape 34" descr="&amp;Pcy;&amp;ocy;&amp;kcy;&amp;acy;&amp;zcy;&amp;acy;&amp;tcy;&amp;softcy; &amp;scy;&amp;ocy;&amp;ocy;&amp;bcy;&amp;shchcy;&amp;iecy;&amp;ncy;&amp;icy;&amp;iecy; &amp;ocy;&amp;tcy;&amp;dcy;&amp;iecy;&amp;lcy;&amp;softcy;&amp;ncy;&amp;ocy; - &amp;kcy;&amp;ocy;&amp;zhcy;&amp;acy; :: CS-Mapping.com.u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54" name="AutoShape 42" descr="http://flytothesky.ru/wp-content/uploads/2012/11/2.png"/>
          <p:cNvSpPr>
            <a:spLocks noChangeAspect="1" noChangeArrowheads="1"/>
          </p:cNvSpPr>
          <p:nvPr userDrawn="1"/>
        </p:nvSpPr>
        <p:spPr bwMode="auto">
          <a:xfrm>
            <a:off x="155575" y="-2925763"/>
            <a:ext cx="6096000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&amp;Mcy;&amp;Ocy;&amp;Ucy; &amp;Gcy;&amp;lcy;&amp;iecy;&amp;bcy;&amp;ocy;&amp;vcy;&amp;scy;&amp;kcy;&amp;acy;&amp;yacy; &amp;Scy;&amp;Ocy;&amp;SHcy;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2" name="Скругленный прямоугольник 21"/>
          <p:cNvSpPr/>
          <p:nvPr userDrawn="1"/>
        </p:nvSpPr>
        <p:spPr>
          <a:xfrm>
            <a:off x="142844" y="142852"/>
            <a:ext cx="8786874" cy="6429420"/>
          </a:xfrm>
          <a:prstGeom prst="roundRect">
            <a:avLst>
              <a:gd name="adj" fmla="val 4105"/>
            </a:avLst>
          </a:prstGeom>
          <a:solidFill>
            <a:srgbClr val="FAE69C">
              <a:alpha val="5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20" name="Picture 8" descr="&amp;Gcy;&amp;rcy;&amp;acy;&amp;fcy;&amp;icy;&amp;chcy;&amp;iecy;&amp;scy;&amp;kcy;&amp;icy;&amp;iecy; &amp;lcy;&amp;icy;&amp;ncy;&amp;icy;&amp;icy;-Graceful lines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5715016"/>
            <a:ext cx="4500562" cy="1142984"/>
          </a:xfrm>
          <a:prstGeom prst="rect">
            <a:avLst/>
          </a:prstGeom>
          <a:noFill/>
        </p:spPr>
      </p:pic>
      <p:pic>
        <p:nvPicPr>
          <p:cNvPr id="27" name="Picture 8" descr="&amp;Gcy;&amp;rcy;&amp;acy;&amp;fcy;&amp;icy;&amp;chcy;&amp;iecy;&amp;scy;&amp;kcy;&amp;icy;&amp;iecy; &amp;lcy;&amp;icy;&amp;ncy;&amp;icy;&amp;icy;-Graceful lines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 rot="10092098">
            <a:off x="4453912" y="5819066"/>
            <a:ext cx="4625880" cy="1106029"/>
          </a:xfrm>
          <a:prstGeom prst="rect">
            <a:avLst/>
          </a:prstGeom>
          <a:noFill/>
        </p:spPr>
      </p:pic>
      <p:pic>
        <p:nvPicPr>
          <p:cNvPr id="24" name="Picture 4" descr="&amp;Ncy;&amp;acy;&amp;shcy;&amp;icy; &amp;ncy;&amp;acy;&amp;rcy;&amp;ocy;&amp;dcy;&amp;ncy;&amp;ycy;&amp;iecy; &amp;gcy;&amp;iecy;&amp;rcy;&amp;ocy;&amp;icy;. - 31 &amp;Mcy;&amp;acy;&amp;yacy; 2012 - &amp;Scy;&amp;pcy;&amp;ocy;&amp;rcy;&amp;tcy; &amp;vcy; &amp;shcy;&amp;kcy;&amp;ocy;&amp;lcy;&amp;iecy; 45 &amp;gcy;. &amp;Ncy;&amp;icy;&amp;zhcy;&amp;ncy;&amp;iecy;&amp;gcy;&amp;ocy; &amp;Ncy;&amp;ocy;&amp;vcy;&amp;gcy;&amp;ocy;&amp;rcy;&amp;ocy;&amp;dcy;&amp;acy;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911067" y="5187574"/>
            <a:ext cx="3321867" cy="16704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8586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Родительское собрание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«АЗБУКА ЗДОРОВЬЯ»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3857628"/>
            <a:ext cx="696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Подготовили: 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воспитатели: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Кутепова Н.В., Колесниченко С.Н.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5" y="260648"/>
            <a:ext cx="4224469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75" y="260648"/>
            <a:ext cx="4224469" cy="31683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176464" cy="3132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3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5" y="260648"/>
            <a:ext cx="4224469" cy="31683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75" y="260648"/>
            <a:ext cx="4224469" cy="316835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16" y="3573016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8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27" y="260648"/>
            <a:ext cx="6720746" cy="5040560"/>
          </a:xfrm>
        </p:spPr>
      </p:pic>
    </p:spTree>
    <p:extLst>
      <p:ext uri="{BB962C8B-B14F-4D97-AF65-F5344CB8AC3E}">
        <p14:creationId xmlns:p14="http://schemas.microsoft.com/office/powerpoint/2010/main" val="417397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048672" cy="5040560"/>
          </a:xfrm>
        </p:spPr>
      </p:pic>
    </p:spTree>
    <p:extLst>
      <p:ext uri="{BB962C8B-B14F-4D97-AF65-F5344CB8AC3E}">
        <p14:creationId xmlns:p14="http://schemas.microsoft.com/office/powerpoint/2010/main" val="245610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24469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4224701" cy="3168526"/>
          </a:xfrm>
        </p:spPr>
      </p:pic>
    </p:spTree>
    <p:extLst>
      <p:ext uri="{BB962C8B-B14F-4D97-AF65-F5344CB8AC3E}">
        <p14:creationId xmlns:p14="http://schemas.microsoft.com/office/powerpoint/2010/main" val="353844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6" y="188640"/>
            <a:ext cx="7515907" cy="5152584"/>
          </a:xfrm>
        </p:spPr>
      </p:pic>
    </p:spTree>
    <p:extLst>
      <p:ext uri="{BB962C8B-B14F-4D97-AF65-F5344CB8AC3E}">
        <p14:creationId xmlns:p14="http://schemas.microsoft.com/office/powerpoint/2010/main" val="46830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8" y="188640"/>
            <a:ext cx="6735403" cy="5152584"/>
          </a:xfrm>
        </p:spPr>
      </p:pic>
    </p:spTree>
    <p:extLst>
      <p:ext uri="{BB962C8B-B14F-4D97-AF65-F5344CB8AC3E}">
        <p14:creationId xmlns:p14="http://schemas.microsoft.com/office/powerpoint/2010/main" val="3360513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265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2656"/>
            <a:ext cx="6858000" cy="5143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8" y="332656"/>
            <a:ext cx="7357502" cy="4896544"/>
          </a:xfrm>
        </p:spPr>
      </p:pic>
    </p:spTree>
    <p:extLst>
      <p:ext uri="{BB962C8B-B14F-4D97-AF65-F5344CB8AC3E}">
        <p14:creationId xmlns:p14="http://schemas.microsoft.com/office/powerpoint/2010/main" val="283461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8" y="404664"/>
            <a:ext cx="7851332" cy="4375809"/>
          </a:xfrm>
        </p:spPr>
      </p:pic>
    </p:spTree>
    <p:extLst>
      <p:ext uri="{BB962C8B-B14F-4D97-AF65-F5344CB8AC3E}">
        <p14:creationId xmlns:p14="http://schemas.microsoft.com/office/powerpoint/2010/main" val="127291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96524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041775" cy="303133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2388"/>
            <a:ext cx="4139952" cy="31049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92388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0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0" y="332656"/>
            <a:ext cx="7096439" cy="4896544"/>
          </a:xfrm>
        </p:spPr>
      </p:pic>
    </p:spTree>
    <p:extLst>
      <p:ext uri="{BB962C8B-B14F-4D97-AF65-F5344CB8AC3E}">
        <p14:creationId xmlns:p14="http://schemas.microsoft.com/office/powerpoint/2010/main" val="124141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37" y="332656"/>
            <a:ext cx="6528725" cy="4896544"/>
          </a:xfrm>
        </p:spPr>
      </p:pic>
    </p:spTree>
    <p:extLst>
      <p:ext uri="{BB962C8B-B14F-4D97-AF65-F5344CB8AC3E}">
        <p14:creationId xmlns:p14="http://schemas.microsoft.com/office/powerpoint/2010/main" val="170325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67" y="332656"/>
            <a:ext cx="5984664" cy="4896544"/>
          </a:xfrm>
        </p:spPr>
      </p:pic>
    </p:spTree>
    <p:extLst>
      <p:ext uri="{BB962C8B-B14F-4D97-AF65-F5344CB8AC3E}">
        <p14:creationId xmlns:p14="http://schemas.microsoft.com/office/powerpoint/2010/main" val="946806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31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ADMIN</cp:lastModifiedBy>
  <cp:revision>33</cp:revision>
  <dcterms:created xsi:type="dcterms:W3CDTF">2014-12-01T13:04:41Z</dcterms:created>
  <dcterms:modified xsi:type="dcterms:W3CDTF">2017-11-12T14:55:37Z</dcterms:modified>
</cp:coreProperties>
</file>