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595" autoAdjust="0"/>
  </p:normalViewPr>
  <p:slideViewPr>
    <p:cSldViewPr>
      <p:cViewPr varScale="1">
        <p:scale>
          <a:sx n="75" d="100"/>
          <a:sy n="75" d="100"/>
        </p:scale>
        <p:origin x="-8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F1FD4-81E9-4DE0-BE09-F9058BFD144E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7AB84-19A9-463B-BBF1-28526D3FE9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592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7AB84-19A9-463B-BBF1-28526D3FE93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49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8523C1B-DF05-447C-AA0C-049A3DACA1B7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7A0DAAD-ED7A-47BE-8573-A20837652D6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Речевое </a:t>
            </a:r>
            <a:r>
              <a:rPr lang="ru-RU" dirty="0"/>
              <a:t>развитие дошкольников </a:t>
            </a:r>
            <a:r>
              <a:rPr lang="ru-RU" dirty="0" smtClean="0"/>
              <a:t>МДОУ «Сказка» в </a:t>
            </a:r>
            <a:r>
              <a:rPr lang="ru-RU" dirty="0"/>
              <a:t>современных условиях».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Подготовила:</a:t>
            </a:r>
          </a:p>
          <a:p>
            <a:r>
              <a:rPr lang="ru-RU" dirty="0" smtClean="0"/>
              <a:t>Воспитатель </a:t>
            </a:r>
            <a:r>
              <a:rPr lang="ru-RU" dirty="0" smtClean="0"/>
              <a:t>Кутепова </a:t>
            </a:r>
            <a:r>
              <a:rPr lang="ru-RU" dirty="0" smtClean="0"/>
              <a:t>Н.В.</a:t>
            </a:r>
          </a:p>
        </p:txBody>
      </p:sp>
    </p:spTree>
    <p:extLst>
      <p:ext uri="{BB962C8B-B14F-4D97-AF65-F5344CB8AC3E}">
        <p14:creationId xmlns:p14="http://schemas.microsoft.com/office/powerpoint/2010/main" val="961819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317" y="1412776"/>
            <a:ext cx="2653499" cy="374441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Парциальные программы: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3" t="4277" r="3268" b="4806"/>
          <a:stretch/>
        </p:blipFill>
        <p:spPr>
          <a:xfrm>
            <a:off x="3203848" y="2132856"/>
            <a:ext cx="2689412" cy="396688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1" b="5628"/>
          <a:stretch/>
        </p:blipFill>
        <p:spPr>
          <a:xfrm rot="16200000">
            <a:off x="5567056" y="2130342"/>
            <a:ext cx="3842541" cy="266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56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Владение </a:t>
            </a:r>
            <a:r>
              <a:rPr lang="ru-RU" dirty="0"/>
              <a:t>педагогом правильной литературной </a:t>
            </a:r>
            <a:r>
              <a:rPr lang="ru-RU" dirty="0" smtClean="0"/>
              <a:t>речью;</a:t>
            </a:r>
          </a:p>
          <a:p>
            <a:r>
              <a:rPr lang="ru-RU" dirty="0" smtClean="0"/>
              <a:t>Соответствие </a:t>
            </a:r>
            <a:r>
              <a:rPr lang="ru-RU" dirty="0"/>
              <a:t>возрастным </a:t>
            </a:r>
            <a:r>
              <a:rPr lang="ru-RU" dirty="0" smtClean="0"/>
              <a:t>особенностям детей;</a:t>
            </a:r>
          </a:p>
          <a:p>
            <a:r>
              <a:rPr lang="ru-RU" dirty="0"/>
              <a:t> П</a:t>
            </a:r>
            <a:r>
              <a:rPr lang="ru-RU" dirty="0" smtClean="0"/>
              <a:t>риобщение </a:t>
            </a:r>
            <a:r>
              <a:rPr lang="ru-RU" dirty="0"/>
              <a:t>детей к культуре чтения художественной </a:t>
            </a:r>
            <a:r>
              <a:rPr lang="ru-RU" dirty="0" smtClean="0"/>
              <a:t>литературы;</a:t>
            </a:r>
          </a:p>
          <a:p>
            <a:r>
              <a:rPr lang="ru-RU" dirty="0" smtClean="0"/>
              <a:t>Поощрение </a:t>
            </a:r>
            <a:r>
              <a:rPr lang="ru-RU" dirty="0"/>
              <a:t>детского словотворчества.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Условия речевого </a:t>
            </a:r>
            <a:r>
              <a:rPr lang="ru-RU" dirty="0" smtClean="0"/>
              <a:t>развития: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81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владение </a:t>
            </a:r>
            <a:r>
              <a:rPr lang="ru-RU" dirty="0"/>
              <a:t>речью как средством общения и культуры,</a:t>
            </a:r>
          </a:p>
          <a:p>
            <a:r>
              <a:rPr lang="ru-RU" dirty="0" smtClean="0"/>
              <a:t>обогащение </a:t>
            </a:r>
            <a:r>
              <a:rPr lang="ru-RU" dirty="0"/>
              <a:t>активного словаря,</a:t>
            </a:r>
          </a:p>
          <a:p>
            <a:r>
              <a:rPr lang="ru-RU" dirty="0" smtClean="0"/>
              <a:t>развитие </a:t>
            </a:r>
            <a:r>
              <a:rPr lang="ru-RU" dirty="0"/>
              <a:t>связной, грамматически правильной диалогической и монологической речи,</a:t>
            </a:r>
          </a:p>
          <a:p>
            <a:r>
              <a:rPr lang="ru-RU" dirty="0" smtClean="0"/>
              <a:t>развитие </a:t>
            </a:r>
            <a:r>
              <a:rPr lang="ru-RU" dirty="0"/>
              <a:t>речевого творчества,</a:t>
            </a:r>
          </a:p>
          <a:p>
            <a:r>
              <a:rPr lang="ru-RU" dirty="0" smtClean="0"/>
              <a:t>развитие </a:t>
            </a:r>
            <a:r>
              <a:rPr lang="ru-RU" dirty="0"/>
              <a:t>звуковой и интонационной культуры речи, фонематического слуха,</a:t>
            </a:r>
          </a:p>
          <a:p>
            <a:r>
              <a:rPr lang="ru-RU" dirty="0" smtClean="0"/>
              <a:t>знакомство </a:t>
            </a:r>
            <a:r>
              <a:rPr lang="ru-RU" dirty="0"/>
              <a:t>с книжной культурой, детской литературой,</a:t>
            </a:r>
          </a:p>
          <a:p>
            <a:r>
              <a:rPr lang="ru-RU" dirty="0" smtClean="0"/>
              <a:t>понимание </a:t>
            </a:r>
            <a:r>
              <a:rPr lang="ru-RU" dirty="0"/>
              <a:t>на слух текстов различных жанров детской литературы,</a:t>
            </a:r>
          </a:p>
          <a:p>
            <a:r>
              <a:rPr lang="ru-RU" dirty="0" smtClean="0"/>
              <a:t>формирование </a:t>
            </a:r>
            <a:r>
              <a:rPr lang="ru-RU" dirty="0"/>
              <a:t>звуковой аналитико-синтетической активности как предпосылки обучения грамоте.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Задачи </a:t>
            </a:r>
            <a:r>
              <a:rPr lang="ru-RU" dirty="0"/>
              <a:t>речевого </a:t>
            </a:r>
            <a:r>
              <a:rPr lang="ru-RU" dirty="0" smtClean="0"/>
              <a:t>развития: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3401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Необходимость решения </a:t>
            </a:r>
            <a:r>
              <a:rPr lang="ru-RU" dirty="0"/>
              <a:t>речевых задач в контексте детской </a:t>
            </a:r>
            <a:r>
              <a:rPr lang="ru-RU" dirty="0" smtClean="0"/>
              <a:t>деятельности.</a:t>
            </a:r>
          </a:p>
          <a:p>
            <a:r>
              <a:rPr lang="ru-RU" dirty="0" smtClean="0"/>
              <a:t>Подготовка </a:t>
            </a:r>
            <a:r>
              <a:rPr lang="ru-RU" dirty="0"/>
              <a:t>дошкольников к обучению грамоте.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Новое в ФОП ДО: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0038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u="sng" dirty="0" smtClean="0"/>
              <a:t>Дети от 1 года до 3 лет: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управление артикуляционным </a:t>
            </a:r>
            <a:r>
              <a:rPr lang="ru-RU" dirty="0" smtClean="0"/>
              <a:t>аппаратом;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совершенствование фонематического восприятия </a:t>
            </a:r>
            <a:r>
              <a:rPr lang="ru-RU" dirty="0" smtClean="0"/>
              <a:t>ребенка;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развитие возможности управлять своими руками и пальцами.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Пропедевтическая </a:t>
            </a:r>
            <a:r>
              <a:rPr lang="ru-RU" sz="2800" dirty="0"/>
              <a:t>работа с </a:t>
            </a:r>
            <a:r>
              <a:rPr lang="ru-RU" sz="2800" dirty="0" smtClean="0"/>
              <a:t>детьми от </a:t>
            </a:r>
            <a:br>
              <a:rPr lang="ru-RU" sz="2800" dirty="0" smtClean="0"/>
            </a:br>
            <a:r>
              <a:rPr lang="ru-RU" sz="2800" dirty="0" smtClean="0"/>
              <a:t>1года до 3 лет </a:t>
            </a:r>
            <a:r>
              <a:rPr lang="ru-RU" sz="2800" dirty="0"/>
              <a:t>по введению в грамоту.</a:t>
            </a:r>
          </a:p>
        </p:txBody>
      </p:sp>
    </p:spTree>
    <p:extLst>
      <p:ext uri="{BB962C8B-B14F-4D97-AF65-F5344CB8AC3E}">
        <p14:creationId xmlns:p14="http://schemas.microsoft.com/office/powerpoint/2010/main" val="1371546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u="sng" dirty="0" smtClean="0"/>
              <a:t>3-4 года: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/>
              <a:t>овладение способом интонационного выделения звука в </a:t>
            </a:r>
            <a:r>
              <a:rPr lang="ru-RU" dirty="0" smtClean="0"/>
              <a:t>слове;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правильное </a:t>
            </a:r>
            <a:r>
              <a:rPr lang="ru-RU" dirty="0"/>
              <a:t>произношение гласных и согласных </a:t>
            </a:r>
            <a:r>
              <a:rPr lang="ru-RU" dirty="0" smtClean="0"/>
              <a:t>звуков</a:t>
            </a:r>
            <a:r>
              <a:rPr lang="ru-RU" dirty="0"/>
              <a:t>;</a:t>
            </a:r>
            <a:endParaRPr lang="ru-RU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развитие артикуляционного аппарата;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совершенствование </a:t>
            </a:r>
            <a:r>
              <a:rPr lang="ru-RU" dirty="0"/>
              <a:t>интонационную выразительность речи.</a:t>
            </a:r>
          </a:p>
          <a:p>
            <a:r>
              <a:rPr lang="ru-RU" u="sng" dirty="0" smtClean="0"/>
              <a:t>4-5 лет: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закрепление правильного произношения </a:t>
            </a:r>
            <a:r>
              <a:rPr lang="ru-RU" dirty="0"/>
              <a:t>гласных и согласных </a:t>
            </a:r>
            <a:r>
              <a:rPr lang="ru-RU" dirty="0" smtClean="0"/>
              <a:t>звуков;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знакомство </a:t>
            </a:r>
            <a:r>
              <a:rPr lang="ru-RU" dirty="0"/>
              <a:t>детей с тем, что слова состоят из </a:t>
            </a:r>
            <a:r>
              <a:rPr lang="ru-RU" dirty="0" smtClean="0"/>
              <a:t>звуков.</a:t>
            </a:r>
            <a:endParaRPr lang="ru-RU" dirty="0"/>
          </a:p>
          <a:p>
            <a:r>
              <a:rPr lang="ru-RU" u="sng" dirty="0" smtClean="0"/>
              <a:t>5-6 лет: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освоение </a:t>
            </a:r>
            <a:r>
              <a:rPr lang="ru-RU" dirty="0"/>
              <a:t>фонетической стороны </a:t>
            </a:r>
            <a:r>
              <a:rPr lang="ru-RU" dirty="0" smtClean="0"/>
              <a:t>речи;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знакомство </a:t>
            </a:r>
            <a:r>
              <a:rPr lang="ru-RU" dirty="0"/>
              <a:t>детей со словесным составом предложения и звуковым составом </a:t>
            </a:r>
            <a:r>
              <a:rPr lang="ru-RU" dirty="0" smtClean="0"/>
              <a:t>слова;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подготовка </a:t>
            </a:r>
            <a:r>
              <a:rPr lang="ru-RU" dirty="0"/>
              <a:t>руки к письму – овладение пишущим инструментом и некоторыми графическими </a:t>
            </a:r>
            <a:r>
              <a:rPr lang="ru-RU" dirty="0" smtClean="0"/>
              <a:t>умениями.</a:t>
            </a:r>
            <a:endParaRPr lang="ru-RU" dirty="0"/>
          </a:p>
          <a:p>
            <a:r>
              <a:rPr lang="ru-RU" u="sng" dirty="0" smtClean="0"/>
              <a:t>6-7 лет:</a:t>
            </a:r>
            <a:endParaRPr lang="ru-RU" u="sng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завершение работы </a:t>
            </a:r>
            <a:r>
              <a:rPr lang="ru-RU" dirty="0"/>
              <a:t>по овладению основами грамоты.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Работа </a:t>
            </a:r>
            <a:r>
              <a:rPr lang="ru-RU" sz="2800" dirty="0"/>
              <a:t>по развитию фонематической стороны речи с детьми и овладение основами грамоты.</a:t>
            </a:r>
          </a:p>
        </p:txBody>
      </p:sp>
    </p:spTree>
    <p:extLst>
      <p:ext uri="{BB962C8B-B14F-4D97-AF65-F5344CB8AC3E}">
        <p14:creationId xmlns:p14="http://schemas.microsoft.com/office/powerpoint/2010/main" val="3569184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СПАСИБО ЗА ВНИМАНИЕ!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985960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85</TotalTime>
  <Words>273</Words>
  <Application>Microsoft Office PowerPoint</Application>
  <PresentationFormat>Экран (4:3)</PresentationFormat>
  <Paragraphs>43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Речевое развитие дошкольников МДОУ «Сказка» в современных условиях».</vt:lpstr>
      <vt:lpstr>Парциальные программы:</vt:lpstr>
      <vt:lpstr>Условия речевого развития:</vt:lpstr>
      <vt:lpstr>Задачи речевого развития:</vt:lpstr>
      <vt:lpstr>Новое в ФОП ДО:</vt:lpstr>
      <vt:lpstr>Пропедевтическая работа с детьми от  1года до 3 лет по введению в грамоту.</vt:lpstr>
      <vt:lpstr>Работа по развитию фонематической стороны речи с детьми и овладение основами грамоты.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14</cp:revision>
  <dcterms:created xsi:type="dcterms:W3CDTF">2024-01-29T13:44:13Z</dcterms:created>
  <dcterms:modified xsi:type="dcterms:W3CDTF">2024-02-11T16:51:17Z</dcterms:modified>
</cp:coreProperties>
</file>