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4" r:id="rId3"/>
    <p:sldId id="257" r:id="rId4"/>
    <p:sldId id="261" r:id="rId5"/>
    <p:sldId id="263" r:id="rId6"/>
    <p:sldId id="265" r:id="rId7"/>
    <p:sldId id="270" r:id="rId8"/>
    <p:sldId id="269" r:id="rId9"/>
    <p:sldId id="267" r:id="rId10"/>
    <p:sldId id="272" r:id="rId11"/>
    <p:sldId id="271" r:id="rId12"/>
    <p:sldId id="276" r:id="rId13"/>
    <p:sldId id="266" r:id="rId14"/>
    <p:sldId id="275" r:id="rId15"/>
    <p:sldId id="277" r:id="rId16"/>
    <p:sldId id="279" r:id="rId17"/>
    <p:sldId id="274" r:id="rId18"/>
    <p:sldId id="278" r:id="rId19"/>
    <p:sldId id="280" r:id="rId20"/>
  </p:sldIdLst>
  <p:sldSz cx="9144000" cy="6858000" type="screen4x3"/>
  <p:notesSz cx="6858000" cy="9144000"/>
  <p:custDataLst>
    <p:tags r:id="rId2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06" autoAdjust="0"/>
  </p:normalViewPr>
  <p:slideViewPr>
    <p:cSldViewPr>
      <p:cViewPr>
        <p:scale>
          <a:sx n="76" d="100"/>
          <a:sy n="76" d="100"/>
        </p:scale>
        <p:origin x="-1194" y="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A12-E3BB-4B89-9C32-267B4A656BF5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A12-E3BB-4B89-9C32-267B4A656BF5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A12-E3BB-4B89-9C32-267B4A656BF5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A12-E3BB-4B89-9C32-267B4A656BF5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A12-E3BB-4B89-9C32-267B4A656BF5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A12-E3BB-4B89-9C32-267B4A656BF5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A12-E3BB-4B89-9C32-267B4A656BF5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A12-E3BB-4B89-9C32-267B4A656BF5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A12-E3BB-4B89-9C32-267B4A656BF5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A12-E3BB-4B89-9C32-267B4A656BF5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A12-E3BB-4B89-9C32-267B4A656BF5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66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93A12-E3BB-4B89-9C32-267B4A656BF5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323528" y="188640"/>
            <a:ext cx="8424936" cy="1008111"/>
          </a:xfrm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Муниципальное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бюджетное дошкольное образовательное учреждение </a:t>
            </a:r>
            <a:b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«Детский сад «Сказка» города Николаевска» </a:t>
            </a:r>
            <a:b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Николаевского муниципального района Волгоградской области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</a:br>
            <a:endParaRPr lang="ru-RU" sz="1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611560" y="1484784"/>
            <a:ext cx="7920880" cy="3183660"/>
          </a:xfrm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pPr algn="r"/>
            <a:r>
              <a:rPr lang="ru-RU" sz="1500" b="1" dirty="0">
                <a:solidFill>
                  <a:schemeClr val="accent6">
                    <a:lumMod val="50000"/>
                  </a:schemeClr>
                </a:solidFill>
              </a:rPr>
              <a:t> Утверждено: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br>
              <a:rPr lang="ru-RU" sz="15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1500" b="1" dirty="0">
                <a:solidFill>
                  <a:schemeClr val="accent6">
                    <a:lumMod val="50000"/>
                  </a:schemeClr>
                </a:solidFill>
              </a:rPr>
              <a:t>                                                                                                                              Заведующий  МБДОУ «Сказка»</a:t>
            </a:r>
            <a:br>
              <a:rPr lang="ru-RU" sz="15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1500" b="1" dirty="0">
                <a:solidFill>
                  <a:schemeClr val="accent6">
                    <a:lumMod val="50000"/>
                  </a:schemeClr>
                </a:solidFill>
              </a:rPr>
              <a:t>                                                                                             ____________________________ Т.В. </a:t>
            </a:r>
            <a:r>
              <a:rPr lang="ru-RU" sz="1500" b="1" dirty="0" err="1">
                <a:solidFill>
                  <a:schemeClr val="accent6">
                    <a:lumMod val="50000"/>
                  </a:schemeClr>
                </a:solidFill>
              </a:rPr>
              <a:t>Меденцова</a:t>
            </a:r>
            <a:r>
              <a:rPr lang="ru-RU" sz="1500" b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1500" b="1" dirty="0">
                <a:solidFill>
                  <a:schemeClr val="accent6">
                    <a:lumMod val="50000"/>
                  </a:schemeClr>
                </a:solidFill>
              </a:rPr>
            </a:br>
            <a:endParaRPr lang="ru-RU" sz="15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</a:rPr>
              <a:t>Творческий проект</a:t>
            </a:r>
          </a:p>
          <a:p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«Именины книжки детской»</a:t>
            </a:r>
          </a:p>
          <a:p>
            <a:pPr algn="r"/>
            <a:endParaRPr lang="ru-RU" sz="1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r"/>
            <a:endParaRPr lang="ru-RU" sz="1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Подготовила:</a:t>
            </a:r>
          </a:p>
          <a:p>
            <a:pPr algn="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Воспитатель </a:t>
            </a:r>
            <a:r>
              <a:rPr lang="en-US" sz="1400" b="1" dirty="0" smtClean="0">
                <a:solidFill>
                  <a:schemeClr val="accent6">
                    <a:lumMod val="50000"/>
                  </a:schemeClr>
                </a:solidFill>
              </a:rPr>
              <a:t>I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 младшей группы</a:t>
            </a:r>
          </a:p>
          <a:p>
            <a:pPr algn="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Кутепова Наталья Владимировна</a:t>
            </a:r>
          </a:p>
          <a:p>
            <a:pPr algn="r"/>
            <a:endParaRPr lang="ru-RU" sz="1400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Март 2016 год</a:t>
            </a:r>
            <a:endParaRPr lang="ru-RU" sz="12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полка с книгам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668445"/>
            <a:ext cx="9144000" cy="2189555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8f58e_793aa84f_ori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5085184"/>
            <a:ext cx="3672408" cy="162927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2008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Конструирование и изобразительная деятельность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24744"/>
            <a:ext cx="4224470" cy="3168352"/>
          </a:xfr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636912"/>
            <a:ext cx="4248472" cy="3186354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323528" y="4509120"/>
            <a:ext cx="4104456" cy="432048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Конструирование на тему: </a:t>
            </a:r>
          </a:p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«Зайку бросила хозяйка»</a:t>
            </a:r>
            <a:endParaRPr lang="ru-RU" sz="1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60032" y="6041191"/>
            <a:ext cx="3888432" cy="412145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Рисование на тему: «Козленок»</a:t>
            </a:r>
            <a:endParaRPr lang="ru-RU" sz="1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77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8f58e_793aa84f_ori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224382"/>
            <a:ext cx="3563888" cy="163361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Акция «Подари книгу библиотеке» 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07" y="1235501"/>
            <a:ext cx="3110474" cy="2332856"/>
          </a:xfr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233" y="1255811"/>
            <a:ext cx="3056315" cy="2292236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052736"/>
            <a:ext cx="3528392" cy="2736303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4110986"/>
            <a:ext cx="3211124" cy="2408343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100023"/>
            <a:ext cx="3240360" cy="2430270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8743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8f58e_793aa84f_ori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224382"/>
            <a:ext cx="3563888" cy="163361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260648"/>
            <a:ext cx="8496944" cy="56207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Консультация с родителями </a:t>
            </a:r>
            <a:b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«Роль книги в речевом развитии детей»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96752"/>
            <a:ext cx="4800533" cy="3600400"/>
          </a:xfr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59" y="3140968"/>
            <a:ext cx="4800533" cy="3600399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1838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8f58e_793aa84f_ori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224382"/>
            <a:ext cx="3563888" cy="163361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Встреча с библиотекарем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12776"/>
            <a:ext cx="4177275" cy="3132957"/>
          </a:xfr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830980"/>
            <a:ext cx="4283968" cy="3212976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8048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8f58e_793aa84f_ori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224382"/>
            <a:ext cx="3563888" cy="163361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64807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Родительское собрание «Роль книги в жизни ребенка»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1772816"/>
            <a:ext cx="4032449" cy="3024336"/>
          </a:xfr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1459" y="1192588"/>
            <a:ext cx="3995936" cy="2996952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204" y="3914546"/>
            <a:ext cx="3744416" cy="2808312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5511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8f58e_793aa84f_ori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224382"/>
            <a:ext cx="3563888" cy="163361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64807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Развлечение «Произведения А. Л.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</a:rPr>
              <a:t>Барто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»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9512" y="1484784"/>
            <a:ext cx="4032448" cy="3168353"/>
          </a:xfr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44616" y="1444216"/>
            <a:ext cx="4067944" cy="3284984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832236"/>
            <a:ext cx="3744415" cy="2808312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300782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8f58e_793aa84f_ori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277939"/>
            <a:ext cx="3563888" cy="163361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64807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</a:rPr>
              <a:t>Кинозал</a:t>
            </a:r>
            <a:endParaRPr lang="ru-RU" sz="4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089618"/>
            <a:ext cx="4608512" cy="3456384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756" y="857453"/>
            <a:ext cx="4704523" cy="3528392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631" y="4149080"/>
            <a:ext cx="4002648" cy="255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43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8f58e_793aa84f_ori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224382"/>
            <a:ext cx="3563888" cy="163361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1" y="332656"/>
            <a:ext cx="8709761" cy="64807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Участие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в региональном конкурсе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«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Потому что он хороший»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214" y="4561526"/>
            <a:ext cx="2713737" cy="2035303"/>
          </a:xfr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106"/>
          <a:stretch/>
        </p:blipFill>
        <p:spPr>
          <a:xfrm>
            <a:off x="7092280" y="1547431"/>
            <a:ext cx="1911383" cy="2740462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583896"/>
            <a:ext cx="1993206" cy="2740462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22" b="4084"/>
          <a:stretch/>
        </p:blipFill>
        <p:spPr>
          <a:xfrm rot="5400000">
            <a:off x="6545964" y="4172103"/>
            <a:ext cx="2035303" cy="2814150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626" y="1568238"/>
            <a:ext cx="1993205" cy="2740462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5303" y="1703049"/>
            <a:ext cx="1908762" cy="2624361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8360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8f58e_793aa84f_ori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224382"/>
            <a:ext cx="3563888" cy="163361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1" y="332656"/>
            <a:ext cx="8709761" cy="64807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Участие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в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городском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конкурсе-проекте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«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Книжка дошколятам  своими руками»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39738" y="1536247"/>
            <a:ext cx="2507597" cy="1880697"/>
          </a:xfr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595407" y="1534566"/>
            <a:ext cx="2494152" cy="1870613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0693" y="1533001"/>
            <a:ext cx="2481642" cy="1861231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28639" y="4281871"/>
            <a:ext cx="2520281" cy="1890210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068844" y="1522055"/>
            <a:ext cx="2494153" cy="1870614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4" r="4572"/>
          <a:stretch/>
        </p:blipFill>
        <p:spPr>
          <a:xfrm>
            <a:off x="1907705" y="3966835"/>
            <a:ext cx="2343524" cy="1986181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7"/>
          <a:stretch/>
        </p:blipFill>
        <p:spPr>
          <a:xfrm rot="16200000">
            <a:off x="6515425" y="4224750"/>
            <a:ext cx="2654121" cy="1870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1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8f58e_793aa84f_ori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224382"/>
            <a:ext cx="3563888" cy="163361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1" y="620688"/>
            <a:ext cx="8709761" cy="4680520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Спасибо за внимание!</a:t>
            </a:r>
            <a:endParaRPr lang="ru-RU" sz="6000" b="1" dirty="0">
              <a:solidFill>
                <a:schemeClr val="accent6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06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8f58e_793aa84f_ori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224382"/>
            <a:ext cx="3563888" cy="163361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336704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endParaRPr lang="ru-RU" sz="1400" b="1" dirty="0">
              <a:latin typeface="Book Antiqua" panose="02040602050305030304" pitchFamily="18" charset="0"/>
            </a:endParaRPr>
          </a:p>
          <a:p>
            <a:pPr marL="0" indent="0" algn="ctr">
              <a:buNone/>
            </a:pP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Автор </a:t>
            </a:r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проекта: </a:t>
            </a:r>
            <a:endParaRPr lang="ru-RU" sz="2400" b="1" i="1" dirty="0" smtClean="0">
              <a:solidFill>
                <a:schemeClr val="accent6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воспитатель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I квалификационной категории МБДОУ «Детский сад «Сказка» города Николаевска» Николаевского муниципального района Волгоградской области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 Кутепова Наталья Владимировна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Участники проекта: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воспитатель, дети I младшей группы, родители.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Тип </a:t>
            </a: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проекта: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кратковременный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, 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групповой.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4005064"/>
            <a:ext cx="2088232" cy="267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97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8f58e_793aa84f_ori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224382"/>
            <a:ext cx="3563888" cy="163361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Актуальность 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760640"/>
          </a:xfrm>
        </p:spPr>
        <p:txBody>
          <a:bodyPr>
            <a:normAutofit fontScale="92500" lnSpcReduction="20000"/>
          </a:bodyPr>
          <a:lstStyle/>
          <a:p>
            <a:pPr marL="0" indent="0" algn="r">
              <a:buNone/>
            </a:pPr>
            <a:r>
              <a:rPr lang="ru-RU" sz="1400" b="1" i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"</a:t>
            </a:r>
            <a:r>
              <a:rPr lang="ru-RU" sz="1400" b="1" i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Чтобы воспитать читателя в ребенке, прежде всего, необходимо воспитывать в нем активное тяготение к постоянному общению с книгой, поддерживать и развивать впечатлительность, эмоциональную отзывчивость, способность получить удовольствие, радость от встреч с книгой". </a:t>
            </a:r>
            <a:endParaRPr lang="ru-RU" sz="1400" b="1" i="1" dirty="0" smtClean="0">
              <a:solidFill>
                <a:schemeClr val="accent6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 algn="r">
              <a:buNone/>
            </a:pP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Л. Выготский</a:t>
            </a:r>
          </a:p>
          <a:p>
            <a:pPr marL="0" indent="0" algn="r">
              <a:buNone/>
            </a:pPr>
            <a:endParaRPr lang="ru-RU" sz="1400" b="1" dirty="0">
              <a:solidFill>
                <a:schemeClr val="accent6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 algn="just">
              <a:buNone/>
            </a:pP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     Чудодейственные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свойства детской поэзии были замечены давно. Если ребенку грустно, если он плачет от боли или обиды, веселый стишок обласкает, рассмешит, высушит слезы. Если ребенок капризничает, балуется, дерется – рифмованные строчки остановят забияку, пристыдят обидчика и драчуна. А еще будут способствовать развитию речи, обогатят словарный запас ребенка, научат его использовать образные определения и метафоры, помогут освоить грамматику родного языка, овладеть связной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речью.</a:t>
            </a:r>
          </a:p>
          <a:p>
            <a:pPr marL="0" indent="0" algn="just">
              <a:buNone/>
            </a:pP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     Секрет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воздействия художественных произведений – в представлениях, которые они вызывают у юных слушателей, заставляя их мыслить, сопоставлять, делать выводы, познавать мудрость и силу вымысла, в эмоциях, ими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порождаемых.</a:t>
            </a:r>
          </a:p>
          <a:p>
            <a:pPr marL="0" indent="0" algn="just">
              <a:buNone/>
            </a:pP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     На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стихах советской поэтессы Агнии Львовны </a:t>
            </a:r>
            <a:r>
              <a:rPr lang="ru-RU" sz="1400" b="1" dirty="0" err="1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Барто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 выросло не одно поколение детей нашей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страны. Поэзия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, по ее глубокому убеждению, "готовит ребенка с малых лет воспринимать добро, справедливость, дружбу, человечность". Она призвана охранять нравственную чистоту детей, откликаться на их интерес к современности, раскрывать перед ними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мир. Её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стиль очень лёгкий, стихи нетрудно читать и запоминать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детям. Автор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как бы разговаривает с ребёнком простым бытовым языком, без лирических отступлений и описаний — но в рифму. И разговор ведет с маленькими читателями так, как будто автор их ровесница. </a:t>
            </a:r>
            <a:endParaRPr lang="ru-RU" sz="1400" b="1" dirty="0" smtClean="0">
              <a:solidFill>
                <a:schemeClr val="accent6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 algn="just">
              <a:buNone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    Очень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важно самого раннего детства приучать кроху не только к коротеньким детским стишкам, но и к настоящей, большой поэзии. Стихи воспитывают в малыше особое, вдумчивое, я бы сказала, непрагматическое отношение к литературе. Ведь очень часто бывает, что человек ждет от прочитанной книги какой-то конкретной пользы: поучительного примера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,</a:t>
            </a:r>
          </a:p>
          <a:p>
            <a:pPr marL="0" indent="0" algn="just">
              <a:buNone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                                     познавательной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истории, полезного совета, возможности расслабиться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и</a:t>
            </a:r>
          </a:p>
          <a:p>
            <a:pPr marL="0" indent="0" algn="just">
              <a:buNone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                                    повеселиться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или, наоборот, пережить острые ощущения. А лирическая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поэзия</a:t>
            </a:r>
          </a:p>
          <a:p>
            <a:pPr marL="0" indent="0" algn="just">
              <a:buNone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                                    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всего этого лишена. Зато она дает возможность насладиться красотой слова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и</a:t>
            </a:r>
          </a:p>
          <a:p>
            <a:pPr marL="0" indent="0" algn="just">
              <a:buNone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                                    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ритма, окунуться в стихию чистого чувства. Дети, которым читают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много</a:t>
            </a:r>
          </a:p>
          <a:p>
            <a:pPr marL="0" indent="0" algn="just">
              <a:buNone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                                    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стихов, обладают великолепной памятью и чувством ритма, безо всякого труда </a:t>
            </a:r>
            <a:endParaRPr lang="ru-RU" sz="1400" b="1" dirty="0" smtClean="0">
              <a:solidFill>
                <a:schemeClr val="accent6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 algn="just">
              <a:buNone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                                     запоминают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длинные тексты.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21" y="2183183"/>
            <a:ext cx="3969287" cy="427540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Цель: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Заинтересовать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детей 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и родителей в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творчестве А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. Л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.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Барто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800" b="1" dirty="0" smtClean="0">
              <a:solidFill>
                <a:schemeClr val="accent6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 </a:t>
            </a:r>
          </a:p>
          <a:p>
            <a:pPr algn="ctr"/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52121" y="2204864"/>
            <a:ext cx="2666482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221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</a:rPr>
              <a:t>Задачи:</a:t>
            </a:r>
            <a:endParaRPr lang="ru-RU" sz="4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556825"/>
            <a:ext cx="3884980" cy="3168352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Познакомить детей с произведениями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А.Л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.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Барто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.</a:t>
            </a:r>
          </a:p>
          <a:p>
            <a:pPr algn="just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Прививать любовь к ее творчеству.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Ф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ормировать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умение называть названия стихотворения. </a:t>
            </a:r>
            <a:endParaRPr lang="ru-RU" sz="2000" b="1" dirty="0" smtClean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Развивать творческую личность ребенка. 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Использовать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эффективные формы с детьми и родителями в практической деятельности по произведениям А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. Л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.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Барто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. </a:t>
            </a:r>
            <a:endParaRPr lang="ru-RU" sz="1800" dirty="0">
              <a:latin typeface="Bookman Old Style" panose="02050604050505020204" pitchFamily="18" charset="0"/>
            </a:endParaRPr>
          </a:p>
          <a:p>
            <a:endParaRPr lang="ru-RU" sz="18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91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8f58e_793aa84f_ori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224382"/>
            <a:ext cx="3563888" cy="163361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Предполагаемый результат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: 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11560" y="980728"/>
            <a:ext cx="7992888" cy="5145435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Дети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познакомятся с известным автором, с её творчеством, будут знать различные стихотворения; </a:t>
            </a:r>
          </a:p>
          <a:p>
            <a:pPr algn="just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У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детей появится потребность и заинтересованность  в чтении художественной литературы.</a:t>
            </a:r>
          </a:p>
          <a:p>
            <a:pPr algn="just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Родители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познакомятся с биографией А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. Л. </a:t>
            </a:r>
            <a:r>
              <a:rPr lang="ru-RU" sz="2400" b="1" dirty="0" err="1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Барто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, будут читать с детьми произведения автора и заучивать их наизусть.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201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8f58e_793aa84f_ori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5445224"/>
            <a:ext cx="3384376" cy="141277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</a:rPr>
              <a:t>Содержание:</a:t>
            </a:r>
            <a:endParaRPr lang="ru-RU" sz="4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27584" y="908720"/>
            <a:ext cx="7992888" cy="5217443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Организация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выставки книг </a:t>
            </a:r>
            <a:r>
              <a:rPr lang="ru-RU" sz="1400" b="1" dirty="0" err="1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А.Л.Барто</a:t>
            </a:r>
            <a:endParaRPr lang="ru-RU" sz="1400" b="1" dirty="0" smtClean="0">
              <a:solidFill>
                <a:schemeClr val="accent6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algn="just"/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Изготовление папки-передвижки для родителей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«</a:t>
            </a:r>
            <a:r>
              <a:rPr lang="ru-RU" sz="1400" b="1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Агния </a:t>
            </a:r>
            <a:r>
              <a:rPr lang="ru-RU" sz="1400" b="1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Львовна </a:t>
            </a:r>
            <a:r>
              <a:rPr lang="ru-RU" sz="1400" b="1" dirty="0" err="1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Барто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», «</a:t>
            </a:r>
            <a:r>
              <a:rPr lang="ru-RU" sz="1400" b="1" dirty="0" err="1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Книжкины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 именины».</a:t>
            </a:r>
          </a:p>
          <a:p>
            <a:pPr algn="just"/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Знакомить с художественной литературой  «Чтение детям стихотворений из цикла «Игрушки» </a:t>
            </a:r>
            <a:r>
              <a:rPr lang="ru-RU" sz="1400" b="1" dirty="0" err="1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А.Барто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.</a:t>
            </a:r>
          </a:p>
          <a:p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Разучивание стихотворений Агнии </a:t>
            </a:r>
            <a:r>
              <a:rPr lang="ru-RU" sz="1400" b="1" dirty="0" err="1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Барто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НОД  на тему «Путешествие по любимой книжке».</a:t>
            </a: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Рисование на тему: «Козлёнок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» (рисование пальчиками). </a:t>
            </a: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Конструирование на тему: «Зайку бросила хозяйка»</a:t>
            </a:r>
          </a:p>
          <a:p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Акция «Подари книгу библиотеке»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.</a:t>
            </a:r>
          </a:p>
          <a:p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Консультация с родителями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«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Роль книги в речевом развитии детей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».</a:t>
            </a:r>
          </a:p>
          <a:p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Встреча с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библиотекарем</a:t>
            </a:r>
          </a:p>
          <a:p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Родительское собрание «Роль книги в жизни ребенка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».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Развлечение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«Произведения А.Л. </a:t>
            </a:r>
            <a:r>
              <a:rPr lang="ru-RU" sz="1400" b="1" dirty="0" err="1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Барто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».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Прослушивание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стихотворений Агнии </a:t>
            </a:r>
            <a:r>
              <a:rPr lang="ru-RU" sz="1400" b="1" dirty="0" err="1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Барто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 в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аудиозаписи.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Просмотр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презентаций, диафильмов со стихотворениями Агнии </a:t>
            </a:r>
            <a:r>
              <a:rPr lang="ru-RU" sz="1400" b="1" dirty="0" err="1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Барто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.</a:t>
            </a: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Участие в региональном конкурсе «Потому что он хороший»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Участие в городском конкурсе-проектов «Книжка дошколятам своими руками».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endParaRPr lang="ru-RU" sz="1400" b="1" dirty="0">
              <a:solidFill>
                <a:schemeClr val="accent6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77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8f58e_793aa84f_ori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224382"/>
            <a:ext cx="3563888" cy="163361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Наглядная агитация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44824"/>
            <a:ext cx="4224470" cy="3168352"/>
          </a:xfr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46" b="10926"/>
          <a:stretch/>
        </p:blipFill>
        <p:spPr>
          <a:xfrm>
            <a:off x="4667320" y="1124744"/>
            <a:ext cx="4262938" cy="2664296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077072"/>
            <a:ext cx="3672408" cy="2520281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0561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8f58e_793aa84f_ori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224382"/>
            <a:ext cx="3563888" cy="163361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96944" cy="79208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Занятие «Путешествие по любимой  книжке»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974715"/>
            <a:ext cx="4166592" cy="3124944"/>
          </a:xfr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74715"/>
            <a:ext cx="4087821" cy="3065866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98" y="3625952"/>
            <a:ext cx="4085219" cy="3063915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3982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3329b22f14b6ee5c2e1386925ee72932e7bf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764</Words>
  <Application>Microsoft Office PowerPoint</Application>
  <PresentationFormat>Экран (4:3)</PresentationFormat>
  <Paragraphs>78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Муниципальное бюджетное дошкольное образовательное учреждение  «Детский сад «Сказка» города Николаевска»  Николаевского муниципального района Волгоградской области </vt:lpstr>
      <vt:lpstr>Презентация PowerPoint</vt:lpstr>
      <vt:lpstr>Актуальность </vt:lpstr>
      <vt:lpstr>Цель:</vt:lpstr>
      <vt:lpstr>Задачи:</vt:lpstr>
      <vt:lpstr>Предполагаемый результат: </vt:lpstr>
      <vt:lpstr>Содержание:</vt:lpstr>
      <vt:lpstr>Наглядная агитация</vt:lpstr>
      <vt:lpstr>Занятие «Путешествие по любимой  книжке»</vt:lpstr>
      <vt:lpstr> Конструирование и изобразительная деятельность</vt:lpstr>
      <vt:lpstr>Акция «Подари книгу библиотеке» </vt:lpstr>
      <vt:lpstr>Консультация с родителями  «Роль книги в речевом развитии детей»</vt:lpstr>
      <vt:lpstr>Встреча с библиотекарем</vt:lpstr>
      <vt:lpstr>Родительское собрание «Роль книги в жизни ребенка»</vt:lpstr>
      <vt:lpstr>Развлечение «Произведения А. Л. Барто»</vt:lpstr>
      <vt:lpstr>Кинозал</vt:lpstr>
      <vt:lpstr>Участие в региональном конкурсе  «Потому что он хороший»</vt:lpstr>
      <vt:lpstr>Участие в городском конкурсе-проекте  «Книжка дошколятам  своими руками»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</dc:title>
  <dc:creator>PC</dc:creator>
  <cp:lastModifiedBy>ADMIN</cp:lastModifiedBy>
  <cp:revision>49</cp:revision>
  <cp:lastPrinted>2016-05-03T06:51:56Z</cp:lastPrinted>
  <dcterms:created xsi:type="dcterms:W3CDTF">2014-04-08T13:52:26Z</dcterms:created>
  <dcterms:modified xsi:type="dcterms:W3CDTF">2016-05-03T06:57:30Z</dcterms:modified>
</cp:coreProperties>
</file>