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3F464664-5AD0-4223-8A06-E0773C16D330}">
          <p14:sldIdLst>
            <p14:sldId id="256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3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93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C26E-F14B-46DC-AD2F-6DA220377CEA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99E5-041A-4BBE-8BA6-0916B061F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32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C26E-F14B-46DC-AD2F-6DA220377CEA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99E5-041A-4BBE-8BA6-0916B061F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53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C26E-F14B-46DC-AD2F-6DA220377CEA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99E5-041A-4BBE-8BA6-0916B061F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92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C26E-F14B-46DC-AD2F-6DA220377CEA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99E5-041A-4BBE-8BA6-0916B061F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4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C26E-F14B-46DC-AD2F-6DA220377CEA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99E5-041A-4BBE-8BA6-0916B061F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15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C26E-F14B-46DC-AD2F-6DA220377CEA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99E5-041A-4BBE-8BA6-0916B061F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30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C26E-F14B-46DC-AD2F-6DA220377CEA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99E5-041A-4BBE-8BA6-0916B061F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664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C26E-F14B-46DC-AD2F-6DA220377CEA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99E5-041A-4BBE-8BA6-0916B061F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6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C26E-F14B-46DC-AD2F-6DA220377CEA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99E5-041A-4BBE-8BA6-0916B061F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09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C26E-F14B-46DC-AD2F-6DA220377CEA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99E5-041A-4BBE-8BA6-0916B061F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00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C26E-F14B-46DC-AD2F-6DA220377CEA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99E5-041A-4BBE-8BA6-0916B061F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1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BC26E-F14B-46DC-AD2F-6DA220377CEA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599E5-041A-4BBE-8BA6-0916B061F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07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311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844824"/>
            <a:ext cx="88569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«Газета </a:t>
            </a:r>
            <a:r>
              <a:rPr lang="ru-RU" sz="3200" b="1" dirty="0">
                <a:latin typeface="Bookman Old Style" panose="02050604050505020204" pitchFamily="18" charset="0"/>
              </a:rPr>
              <a:t>«Карапузы» – как одна из современных  </a:t>
            </a:r>
            <a:r>
              <a:rPr lang="ru-RU" sz="3200" b="1" dirty="0" smtClean="0">
                <a:latin typeface="Bookman Old Style" panose="02050604050505020204" pitchFamily="18" charset="0"/>
              </a:rPr>
              <a:t>практик родительского просвещения в МДОУ «Сказка» </a:t>
            </a:r>
            <a:r>
              <a:rPr lang="ru-RU" sz="3200" b="1" dirty="0" err="1" smtClean="0">
                <a:latin typeface="Bookman Old Style" panose="02050604050505020204" pitchFamily="18" charset="0"/>
              </a:rPr>
              <a:t>г.Николаевска</a:t>
            </a:r>
            <a:r>
              <a:rPr lang="ru-RU" sz="3200" b="1" dirty="0" smtClean="0">
                <a:latin typeface="Bookman Old Style" panose="02050604050505020204" pitchFamily="18" charset="0"/>
              </a:rPr>
              <a:t>».</a:t>
            </a:r>
            <a:endParaRPr lang="ru-RU" sz="3200" b="1" dirty="0">
              <a:latin typeface="Bookman Old Style" panose="02050604050505020204" pitchFamily="18" charset="0"/>
            </a:endParaRPr>
          </a:p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 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5445224"/>
            <a:ext cx="576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Подготовила: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воспитатель I квалификационной категории</a:t>
            </a:r>
          </a:p>
          <a:p>
            <a:pPr algn="r"/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Кутепова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Наталья Владимировна</a:t>
            </a:r>
          </a:p>
          <a:p>
            <a:pPr algn="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5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812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ookman Old Style" panose="02050604050505020204" pitchFamily="18" charset="0"/>
              </a:rPr>
              <a:t>«Поздравление </a:t>
            </a:r>
            <a:r>
              <a:rPr lang="ru-RU" sz="3200" dirty="0">
                <a:latin typeface="Bookman Old Style" panose="02050604050505020204" pitchFamily="18" charset="0"/>
              </a:rPr>
              <a:t>от </a:t>
            </a:r>
            <a:r>
              <a:rPr lang="ru-RU" sz="3200" dirty="0" smtClean="0">
                <a:latin typeface="Bookman Old Style" panose="02050604050505020204" pitchFamily="18" charset="0"/>
              </a:rPr>
              <a:t>Карапузов». 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65290"/>
            <a:ext cx="4001136" cy="565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210" y="652646"/>
            <a:ext cx="3953384" cy="55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442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812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ookman Old Style" panose="02050604050505020204" pitchFamily="18" charset="0"/>
              </a:rPr>
              <a:t>«Советы </a:t>
            </a:r>
            <a:r>
              <a:rPr lang="ru-RU" sz="3200" dirty="0">
                <a:latin typeface="Bookman Old Style" panose="02050604050505020204" pitchFamily="18" charset="0"/>
              </a:rPr>
              <a:t>специалистов</a:t>
            </a:r>
            <a:r>
              <a:rPr lang="ru-RU" sz="3200" dirty="0" smtClean="0">
                <a:latin typeface="Bookman Old Style" panose="02050604050505020204" pitchFamily="18" charset="0"/>
              </a:rPr>
              <a:t>». 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5438"/>
            <a:ext cx="406681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31" y="713904"/>
            <a:ext cx="4162425" cy="588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795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812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ookman Old Style" panose="02050604050505020204" pitchFamily="18" charset="0"/>
              </a:rPr>
              <a:t>Был </a:t>
            </a:r>
            <a:r>
              <a:rPr lang="ru-RU" sz="3200" dirty="0">
                <a:latin typeface="Bookman Old Style" panose="02050604050505020204" pitchFamily="18" charset="0"/>
              </a:rPr>
              <a:t>создан почтовый ящик для отзывов и вопросов родителей. </a:t>
            </a:r>
            <a:r>
              <a:rPr lang="ru-RU" sz="3200" dirty="0" smtClean="0">
                <a:latin typeface="Bookman Old Style" panose="02050604050505020204" pitchFamily="18" charset="0"/>
              </a:rPr>
              <a:t> 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7083">
            <a:off x="584791" y="1211043"/>
            <a:ext cx="21336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88" y="1214882"/>
            <a:ext cx="21336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222">
            <a:off x="409601" y="4245509"/>
            <a:ext cx="2000237" cy="267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дмин\Desktop\Портфолии\Портфолио 2025-2026\РМО\РМО в октябре\Фото\IMG_20250925_180644_9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242">
            <a:off x="6144942" y="1195346"/>
            <a:ext cx="2266476" cy="288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дмин\Desktop\Портфолии\Портфолио 2025-2026\РМО\РМО в октябре\Фото\IMG_20250925_180644_9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9"/>
          <a:stretch/>
        </p:blipFill>
        <p:spPr bwMode="auto">
          <a:xfrm rot="430773">
            <a:off x="5949596" y="4268472"/>
            <a:ext cx="2132821" cy="258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дмин\Desktop\Портфолии\Портфолио 2025-2026\РМО\РМО в октябре\Фото\IMG_20250925_155650_28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2" b="12301"/>
          <a:stretch/>
        </p:blipFill>
        <p:spPr bwMode="auto">
          <a:xfrm>
            <a:off x="2963658" y="4210214"/>
            <a:ext cx="2567130" cy="265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108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812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ookman Old Style" panose="02050604050505020204" pitchFamily="18" charset="0"/>
              </a:rPr>
              <a:t>«Семейная </a:t>
            </a:r>
            <a:r>
              <a:rPr lang="ru-RU" sz="3200" dirty="0">
                <a:latin typeface="Bookman Old Style" panose="02050604050505020204" pitchFamily="18" charset="0"/>
              </a:rPr>
              <a:t>страничка</a:t>
            </a:r>
            <a:r>
              <a:rPr lang="ru-RU" sz="3200" dirty="0" smtClean="0">
                <a:latin typeface="Bookman Old Style" panose="02050604050505020204" pitchFamily="18" charset="0"/>
              </a:rPr>
              <a:t>». 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283968" cy="604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40" y="640990"/>
            <a:ext cx="4135008" cy="585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910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812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ookman Old Style" panose="02050604050505020204" pitchFamily="18" charset="0"/>
              </a:rPr>
              <a:t>«Мнения </a:t>
            </a:r>
            <a:r>
              <a:rPr lang="ru-RU" sz="3200" dirty="0">
                <a:latin typeface="Bookman Old Style" panose="02050604050505020204" pitchFamily="18" charset="0"/>
              </a:rPr>
              <a:t>читателей».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" y="3933055"/>
            <a:ext cx="2214224" cy="29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874" y="554168"/>
            <a:ext cx="1952702" cy="28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161" y="3429000"/>
            <a:ext cx="2738226" cy="365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админ\Desktop\Портфолии\Портфолио 2025-2026\РМО\РМО в октябре\Фото\IMG_20250925_180644_4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70640"/>
            <a:ext cx="3096344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Портфолии\Портфолио 2025-2026\РМО\РМО в октябре\Фото\IMG_20250925_155650_2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3176"/>
            <a:ext cx="2483664" cy="33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212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812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ookman Old Style" panose="02050604050505020204" pitchFamily="18" charset="0"/>
              </a:rPr>
              <a:t>Заинтересованность родителей. 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40487"/>
            <a:ext cx="2880320" cy="384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04" y="794064"/>
            <a:ext cx="3033328" cy="403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24043"/>
            <a:ext cx="3024336" cy="403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826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812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8676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ookman Old Style" panose="02050604050505020204" pitchFamily="18" charset="0"/>
              </a:rPr>
              <a:t>I</a:t>
            </a:r>
            <a:r>
              <a:rPr lang="ru-RU" sz="2800" dirty="0" smtClean="0">
                <a:latin typeface="Bookman Old Style" panose="02050604050505020204" pitchFamily="18" charset="0"/>
              </a:rPr>
              <a:t> межрегиональный конкурс для педагогов ДОУ «Педагогическая мозаика: лучшая практика консультирования родителей». 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pic>
        <p:nvPicPr>
          <p:cNvPr id="6" name="Picture 2" descr="C:\Users\админ\Desktop\Портфолии\ПОРТФОЛИО 2024-2025\Конкурсы\Конкурс Педагогическая мозаика 2025 г\Газета\IMG_20250422_203803_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0" y="1556792"/>
            <a:ext cx="3975906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"/>
          <a:stretch/>
        </p:blipFill>
        <p:spPr bwMode="auto">
          <a:xfrm>
            <a:off x="4361776" y="1537559"/>
            <a:ext cx="3978188" cy="532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763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812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564904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Bookman Old Style" panose="02050604050505020204" pitchFamily="18" charset="0"/>
              </a:rPr>
              <a:t> Наша газета доступна </a:t>
            </a:r>
            <a:r>
              <a:rPr lang="ru-RU" sz="3200" dirty="0" smtClean="0">
                <a:latin typeface="Bookman Old Style" panose="02050604050505020204" pitchFamily="18" charset="0"/>
              </a:rPr>
              <a:t>на </a:t>
            </a:r>
            <a:r>
              <a:rPr lang="ru-RU" sz="3200" dirty="0">
                <a:latin typeface="Bookman Old Style" panose="02050604050505020204" pitchFamily="18" charset="0"/>
              </a:rPr>
              <a:t>сайте нашего детского сада «Сказка» г. </a:t>
            </a:r>
            <a:r>
              <a:rPr lang="ru-RU" sz="3200">
                <a:latin typeface="Bookman Old Style" panose="02050604050505020204" pitchFamily="18" charset="0"/>
              </a:rPr>
              <a:t>Николаевска </a:t>
            </a:r>
            <a:r>
              <a:rPr lang="ru-RU" sz="2400" u="sng" smtClean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u="sng" dirty="0">
                <a:solidFill>
                  <a:srgbClr val="0070C0"/>
                </a:solidFill>
                <a:latin typeface="Bookman Old Style" panose="02050604050505020204" pitchFamily="18" charset="0"/>
              </a:rPr>
              <a:t>https://nikskazka.tvoysadik.ru/?section_id=1788 </a:t>
            </a:r>
            <a:endParaRPr lang="ru-RU" sz="2400" u="sng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76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69332"/>
            <a:ext cx="799288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800" dirty="0">
                <a:latin typeface="Bookman Old Style" panose="02050604050505020204" pitchFamily="18" charset="0"/>
              </a:rPr>
              <a:t>Основная </a:t>
            </a:r>
            <a:r>
              <a:rPr lang="ru-RU" sz="2800" b="1" dirty="0">
                <a:latin typeface="Bookman Old Style" panose="02050604050505020204" pitchFamily="18" charset="0"/>
              </a:rPr>
              <a:t>цель</a:t>
            </a:r>
            <a:r>
              <a:rPr lang="ru-RU" sz="2800" dirty="0">
                <a:latin typeface="Bookman Old Style" panose="02050604050505020204" pitchFamily="18" charset="0"/>
              </a:rPr>
              <a:t> создания газеты – обеспечение психолого-педагогического просвещения родителей. </a:t>
            </a:r>
            <a:endParaRPr lang="ru-RU" sz="2800" dirty="0" smtClean="0">
              <a:latin typeface="Bookman Old Style" panose="02050604050505020204" pitchFamily="18" charset="0"/>
            </a:endParaRPr>
          </a:p>
          <a:p>
            <a:pPr algn="just"/>
            <a:endParaRPr lang="ru-RU" sz="2800" dirty="0">
              <a:latin typeface="Bookman Old Style" panose="02050604050505020204" pitchFamily="18" charset="0"/>
            </a:endParaRPr>
          </a:p>
          <a:p>
            <a:r>
              <a:rPr lang="ru-RU" sz="2800" dirty="0">
                <a:latin typeface="Bookman Old Style" panose="02050604050505020204" pitchFamily="18" charset="0"/>
              </a:rPr>
              <a:t> </a:t>
            </a:r>
            <a:r>
              <a:rPr lang="ru-RU" sz="2800" b="1" dirty="0" smtClean="0">
                <a:latin typeface="Bookman Old Style" panose="02050604050505020204" pitchFamily="18" charset="0"/>
              </a:rPr>
              <a:t>Задачи </a:t>
            </a:r>
            <a:r>
              <a:rPr lang="ru-RU" sz="2800" b="1" dirty="0">
                <a:latin typeface="Bookman Old Style" panose="02050604050505020204" pitchFamily="18" charset="0"/>
              </a:rPr>
              <a:t>создания газеты: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Bookman Old Style" panose="02050604050505020204" pitchFamily="18" charset="0"/>
              </a:rPr>
              <a:t>Наиболее </a:t>
            </a:r>
            <a:r>
              <a:rPr lang="ru-RU" sz="2800" dirty="0">
                <a:latin typeface="Bookman Old Style" panose="02050604050505020204" pitchFamily="18" charset="0"/>
              </a:rPr>
              <a:t>полное предоставление информации о жизнедеятельности ДОУ, о содержании и методах образовательного процесса в детском саду;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Bookman Old Style" panose="02050604050505020204" pitchFamily="18" charset="0"/>
              </a:rPr>
              <a:t>Пропаганда </a:t>
            </a:r>
            <a:r>
              <a:rPr lang="ru-RU" sz="2800" dirty="0">
                <a:latin typeface="Bookman Old Style" panose="02050604050505020204" pitchFamily="18" charset="0"/>
              </a:rPr>
              <a:t>положительного опыта воспитания детей дошкольного возраста;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Bookman Old Style" panose="02050604050505020204" pitchFamily="18" charset="0"/>
              </a:rPr>
              <a:t>Психолого-педагогическое </a:t>
            </a:r>
            <a:r>
              <a:rPr lang="ru-RU" sz="2800" dirty="0">
                <a:latin typeface="Bookman Old Style" panose="02050604050505020204" pitchFamily="18" charset="0"/>
              </a:rPr>
              <a:t>просвещение </a:t>
            </a:r>
            <a:r>
              <a:rPr lang="ru-RU" sz="2800" dirty="0" smtClean="0">
                <a:latin typeface="Bookman Old Style" panose="02050604050505020204" pitchFamily="18" charset="0"/>
              </a:rPr>
              <a:t>родителей.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27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69332"/>
            <a:ext cx="76328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800" b="1" dirty="0" smtClean="0">
                <a:latin typeface="Bookman Old Style" panose="02050604050505020204" pitchFamily="18" charset="0"/>
              </a:rPr>
              <a:t>Главные </a:t>
            </a:r>
            <a:r>
              <a:rPr lang="ru-RU" sz="2800" b="1" dirty="0">
                <a:latin typeface="Bookman Old Style" panose="02050604050505020204" pitchFamily="18" charset="0"/>
              </a:rPr>
              <a:t>принципы: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Bookman Old Style" panose="02050604050505020204" pitchFamily="18" charset="0"/>
              </a:rPr>
              <a:t>Наличие </a:t>
            </a:r>
            <a:r>
              <a:rPr lang="ru-RU" sz="3200" dirty="0">
                <a:latin typeface="Bookman Old Style" panose="02050604050505020204" pitchFamily="18" charset="0"/>
              </a:rPr>
              <a:t>обратной связи (предоставление возможности родителям задать вопрос или выступить на страницах газеты, по усмотрению родителей);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Bookman Old Style" panose="02050604050505020204" pitchFamily="18" charset="0"/>
              </a:rPr>
              <a:t>Объективность </a:t>
            </a:r>
            <a:r>
              <a:rPr lang="ru-RU" sz="3200" dirty="0">
                <a:latin typeface="Bookman Old Style" panose="02050604050505020204" pitchFamily="18" charset="0"/>
              </a:rPr>
              <a:t>информации (не навязывание своего мнения);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Bookman Old Style" panose="02050604050505020204" pitchFamily="18" charset="0"/>
              </a:rPr>
              <a:t>Конкретность </a:t>
            </a:r>
            <a:r>
              <a:rPr lang="ru-RU" sz="3200" dirty="0">
                <a:latin typeface="Bookman Old Style" panose="02050604050505020204" pitchFamily="18" charset="0"/>
              </a:rPr>
              <a:t>(большая часть материала напрямую или косвенно касается конкретного детского сада и группы).</a:t>
            </a:r>
          </a:p>
        </p:txBody>
      </p:sp>
    </p:spTree>
    <p:extLst>
      <p:ext uri="{BB962C8B-B14F-4D97-AF65-F5344CB8AC3E}">
        <p14:creationId xmlns:p14="http://schemas.microsoft.com/office/powerpoint/2010/main" val="2197917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Bookman Old Style" panose="02050604050505020204" pitchFamily="18" charset="0"/>
              </a:rPr>
              <a:t>Наши  рубрики</a:t>
            </a:r>
            <a:r>
              <a:rPr lang="ru-RU" sz="3200" dirty="0" smtClean="0">
                <a:latin typeface="Bookman Old Style" panose="02050604050505020204" pitchFamily="18" charset="0"/>
              </a:rPr>
              <a:t>: «</a:t>
            </a:r>
            <a:r>
              <a:rPr lang="ru-RU" sz="3200" dirty="0">
                <a:latin typeface="Bookman Old Style" panose="02050604050505020204" pitchFamily="18" charset="0"/>
              </a:rPr>
              <a:t>Короткие новости».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5" y="661719"/>
            <a:ext cx="4166665" cy="589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64" y="1060906"/>
            <a:ext cx="4229808" cy="598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579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ookman Old Style" panose="02050604050505020204" pitchFamily="18" charset="0"/>
              </a:rPr>
              <a:t>«Копилка знаний».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0" y="1268760"/>
            <a:ext cx="4084076" cy="578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56" y="764704"/>
            <a:ext cx="4188068" cy="592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907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ookman Old Style" panose="02050604050505020204" pitchFamily="18" charset="0"/>
              </a:rPr>
              <a:t>«Внимание! Конкурс!».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8" y="661719"/>
            <a:ext cx="4117127" cy="582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84" y="954107"/>
            <a:ext cx="4097690" cy="579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401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ookman Old Style" panose="02050604050505020204" pitchFamily="18" charset="0"/>
              </a:rPr>
              <a:t>«Здоровый ребенок».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57" y="954107"/>
            <a:ext cx="4201531" cy="593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26" y="661719"/>
            <a:ext cx="4097799" cy="578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475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Bookman Old Style" panose="02050604050505020204" pitchFamily="18" charset="0"/>
              </a:rPr>
              <a:t>«Литературная страничка. Читаем детям».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" y="661719"/>
            <a:ext cx="4303058" cy="608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8937"/>
            <a:ext cx="4032448" cy="5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657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Универсальные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812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ookman Old Style" panose="02050604050505020204" pitchFamily="18" charset="0"/>
              </a:rPr>
              <a:t>«Играем вместе».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854666"/>
            <a:ext cx="4201980" cy="593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836713"/>
            <a:ext cx="4211679" cy="59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5343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219</Words>
  <Application>Microsoft Office PowerPoint</Application>
  <PresentationFormat>Экран (4:3)</PresentationFormat>
  <Paragraphs>30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23</cp:revision>
  <dcterms:created xsi:type="dcterms:W3CDTF">2015-01-15T09:30:07Z</dcterms:created>
  <dcterms:modified xsi:type="dcterms:W3CDTF">2025-12-11T16:50:13Z</dcterms:modified>
</cp:coreProperties>
</file>