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7"/>
  </p:notesMasterIdLst>
  <p:sldIdLst>
    <p:sldId id="275" r:id="rId2"/>
    <p:sldId id="267" r:id="rId3"/>
    <p:sldId id="268" r:id="rId4"/>
    <p:sldId id="269" r:id="rId5"/>
    <p:sldId id="257" r:id="rId6"/>
    <p:sldId id="272" r:id="rId7"/>
    <p:sldId id="273" r:id="rId8"/>
    <p:sldId id="281" r:id="rId9"/>
    <p:sldId id="279" r:id="rId10"/>
    <p:sldId id="282" r:id="rId11"/>
    <p:sldId id="283" r:id="rId12"/>
    <p:sldId id="280" r:id="rId13"/>
    <p:sldId id="258" r:id="rId14"/>
    <p:sldId id="276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167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6252-1314-48F7-94EF-37B02D7A509A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66E5C-4CE6-4C51-A309-B486C8E2D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6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6E5C-4CE6-4C51-A309-B486C8E2DE9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2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66E5C-4CE6-4C51-A309-B486C8E2DE9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85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C7F834-752E-4D06-A626-4F3B652394F9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BADF74-8224-4B43-9246-1EA64F08C9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285728"/>
            <a:ext cx="6786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2679"/>
            <a:ext cx="8229600" cy="1202105"/>
          </a:xfrm>
        </p:spPr>
        <p:txBody>
          <a:bodyPr>
            <a:norm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«Сказка» города Николаевска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ea typeface="Gadugi" panose="020B0502040204020203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omic Sans MS" panose="030F0702030302020204" pitchFamily="66" charset="0"/>
              </a:rPr>
              <a:t>Дидактическое пособие </a:t>
            </a:r>
            <a:r>
              <a:rPr lang="ru-RU" dirty="0" err="1" smtClean="0">
                <a:latin typeface="Comic Sans MS" panose="030F0702030302020204" pitchFamily="66" charset="0"/>
              </a:rPr>
              <a:t>лепбук</a:t>
            </a:r>
            <a:r>
              <a:rPr lang="ru-RU" dirty="0" smtClean="0">
                <a:latin typeface="Comic Sans MS" panose="030F0702030302020204" pitchFamily="66" charset="0"/>
              </a:rPr>
              <a:t> «</a:t>
            </a:r>
            <a:r>
              <a:rPr lang="ru-RU" dirty="0">
                <a:latin typeface="Comic Sans MS" panose="030F0702030302020204" pitchFamily="66" charset="0"/>
              </a:rPr>
              <a:t>С</a:t>
            </a:r>
            <a:r>
              <a:rPr lang="ru-RU" dirty="0" smtClean="0">
                <a:latin typeface="Comic Sans MS" panose="030F0702030302020204" pitchFamily="66" charset="0"/>
              </a:rPr>
              <a:t>емья»</a:t>
            </a:r>
          </a:p>
          <a:p>
            <a:pPr algn="ctr">
              <a:buNone/>
            </a:pPr>
            <a:r>
              <a:rPr lang="ru-RU" sz="2600" dirty="0" smtClean="0">
                <a:latin typeface="Comic Sans MS" panose="030F0702030302020204" pitchFamily="66" charset="0"/>
              </a:rPr>
              <a:t>Номинация: «Дидактическое пособие по познавательному развитию педагога дошкольного образовательного учреждения» младшая группа</a:t>
            </a:r>
            <a:endParaRPr lang="ru-RU" sz="3600" dirty="0" smtClean="0">
              <a:latin typeface="Comic Sans MS" panose="030F0702030302020204" pitchFamily="66" charset="0"/>
            </a:endParaRPr>
          </a:p>
          <a:p>
            <a:pPr algn="ctr">
              <a:buNone/>
            </a:pPr>
            <a:endParaRPr lang="ru-RU" sz="3600" dirty="0" smtClean="0">
              <a:latin typeface="Comic Sans MS" panose="030F0702030302020204" pitchFamily="66" charset="0"/>
            </a:endParaRPr>
          </a:p>
          <a:p>
            <a:pPr algn="r">
              <a:buNone/>
            </a:pPr>
            <a:endParaRPr lang="ru-RU" sz="2000" dirty="0" smtClean="0">
              <a:latin typeface="Comic Sans MS" panose="030F0702030302020204" pitchFamily="66" charset="0"/>
            </a:endParaRPr>
          </a:p>
          <a:p>
            <a:pPr algn="r">
              <a:buNone/>
            </a:pPr>
            <a:endParaRPr lang="ru-RU" sz="2000" dirty="0">
              <a:latin typeface="Comic Sans MS" panose="030F0702030302020204" pitchFamily="66" charset="0"/>
            </a:endParaRP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Автор: 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Коноваленко 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Анастасия </a:t>
            </a:r>
          </a:p>
          <a:p>
            <a:pPr algn="r">
              <a:buNone/>
            </a:pPr>
            <a:r>
              <a:rPr lang="ru-RU" sz="2000" dirty="0" smtClean="0">
                <a:latin typeface="Comic Sans MS" panose="030F0702030302020204" pitchFamily="66" charset="0"/>
              </a:rPr>
              <a:t>Владимировна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33574"/>
            <a:ext cx="4567253" cy="326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35843" y="4797152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емейные традиции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7217"/>
            <a:ext cx="3120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картинки о профессии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46" y="1538789"/>
            <a:ext cx="4109954" cy="3082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6" y="1538789"/>
            <a:ext cx="4120311" cy="30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3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3" y="4797152"/>
            <a:ext cx="1992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4827929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стихи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70" y="1906444"/>
            <a:ext cx="3881462" cy="29110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73" y="1464775"/>
            <a:ext cx="2955347" cy="377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8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34076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Игры</a:t>
            </a:r>
            <a:endParaRPr lang="ru-RU" sz="36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" y="1630970"/>
            <a:ext cx="2422960" cy="3217994"/>
          </a:xfrm>
          <a:prstGeom prst="rect">
            <a:avLst/>
          </a:prstGeom>
        </p:spPr>
      </p:pic>
      <p:pic>
        <p:nvPicPr>
          <p:cNvPr id="10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196" y="2677573"/>
            <a:ext cx="3196901" cy="2407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628817"/>
            <a:ext cx="2411388" cy="32151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99592" y="4884597"/>
            <a:ext cx="1516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шашки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63888" y="5407817"/>
            <a:ext cx="2341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укрась коврик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4454" y="4884597"/>
            <a:ext cx="279858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генеалогическое </a:t>
            </a:r>
            <a:endParaRPr lang="ru-RU" sz="28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005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416824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anose="020B0A04020102020204" pitchFamily="34" charset="0"/>
              </a:rPr>
              <a:t>Результативность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1052736"/>
            <a:ext cx="5688632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Представленное дидактическое пособие имеет развивающее, обучающее и воспитывающее значение.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используем практически в любых видах деятельности: игровой, коммуникативной, познавательно-исследовательской, как элемент в ознакомлении с художественными произведениями.       Игры прекрасно подходят для индивидуальной, подгрупповой и фронтальной работы с дошкольниками.</a:t>
            </a: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-Дают родителям  идеи для творческого участия в образовательной деятельности ДОУ и семье.</a:t>
            </a: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предназначено для работы с детьми разных возрастов.</a:t>
            </a: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позволяет учитывать индивидуальные особенности  развития ребенка.</a:t>
            </a: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вариации упражнений, да и сами игры не имеют пределов.</a:t>
            </a: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пособия постоянно могут пополняться новыми элементами.</a:t>
            </a:r>
            <a:endParaRPr lang="ru-RU" sz="16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287354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31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416824" cy="64807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Заключение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052736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Немного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фантазии и труда,  и обычная ткань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фетра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становится прекрасным атрибутом для обыгрывания разных игровых ситуаций,  которые помогают закрепить  произвольное внимание, логическое мышление, зрительное и слуховое восприятие, память, речь детей.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05" y="2595121"/>
            <a:ext cx="2855583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707158"/>
            <a:ext cx="4694895" cy="351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98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568952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Данное пособие было представлено на педагогическом совете 31.03.2022 г. № 32 о/д по теме: «Использование современных инновационных технологий в образовательном процессе»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404664"/>
            <a:ext cx="7416824" cy="696147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Arial Black" pitchFamily="34" charset="0"/>
              </a:rPr>
              <a:t>Аннотация</a:t>
            </a:r>
            <a:endParaRPr lang="ru-RU" sz="4400" b="1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2883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Содержание </a:t>
            </a:r>
            <a:r>
              <a:rPr lang="ru-RU" sz="2000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подобрано с учетом возрастных и индивидуальных особенностей детей младшего дошкольного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возраста в соответствии с ФГОС ДО. На страничках папки имеются различные кармашки, карточки,  в которых собрана информация, задания, игры по данной теме.</a:t>
            </a:r>
            <a:endParaRPr lang="ru-RU" sz="20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55307"/>
            <a:ext cx="4968552" cy="37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0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1" y="404664"/>
            <a:ext cx="7923033" cy="5760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Пояснительная записка</a:t>
            </a:r>
            <a:endParaRPr lang="ru-RU" sz="4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980728"/>
            <a:ext cx="451641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Обучая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мы не должны забывать своеобразие  дошкольного возраста, где основным видом деятельности является игра, как самый близкий и знакомый для ребенка вид деятельности. Вся жизнь ребёнка – это игра. И поэтому, процесс обучения не может проходить без неё. Тактильные ощущения, мелкая моторика, мыслительные операции развиваются в детской игре. Работа с ребёнком должна быть игровой, динамичной, эмоционально-приятной, неутомимой и разнообразной. А это объективно подталкивает к поискам, как традиционных, так и нетрадиционных игровых приёмов и средств в работе с детьми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Всё это позволяет преобразовать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лепбуке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" y="2060848"/>
            <a:ext cx="3602551" cy="27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0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60648"/>
            <a:ext cx="7416824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Актуальность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68760"/>
            <a:ext cx="3600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 Внешняя привлекательность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позволяет проводить обучение интересно. Игровой и речевой материал привлекают ребенка, и он еще не раз возвращается к папке, чтобы поиграть, незаметно повторяя изученный ранее материал.     Процесс работы с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объединяет логопеда, детей и родителей и вносит много положительных моментов в процесс обучения.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а\Desktop\Новая папка (14)\1714586381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632" y="980728"/>
            <a:ext cx="2947640" cy="22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а\Desktop\Новая папка (14)\17145863810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45531" cy="325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352928" cy="626469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Цель создания </a:t>
            </a:r>
            <a:r>
              <a:rPr lang="ru-RU" b="1" dirty="0" err="1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по теме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емья»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расширять и систематизировать представления о семье, как о людях, которые живут вместе, развитие чувство гордости за свою семью и желание заботиться о близких в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семье.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Расширять</a:t>
            </a:r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уточнять и активизировать словарь на основе систематизации и обобщении знаний о семье и семейном окружении;</a:t>
            </a:r>
          </a:p>
          <a:p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Развивать стремление обсуждать увиденное, рассказывать о переживаниях, впечатлениях;</a:t>
            </a:r>
          </a:p>
          <a:p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Обучать грамотному изъяснению, вежливому общению, умению учитывать интересы окружающих;</a:t>
            </a:r>
          </a:p>
          <a:p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Совершенствовать навыки ведения диалога, умение задавать вопросы, отвечать на них полно или кратко;</a:t>
            </a:r>
          </a:p>
          <a:p>
            <a:r>
              <a:rPr lang="ru-RU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- Совершенствовать мелкую </a:t>
            </a:r>
            <a:r>
              <a:rPr lang="ru-RU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моторику.</a:t>
            </a:r>
            <a:endParaRPr lang="ru-RU" i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ClrTx/>
              <a:buSzTx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659688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Поэтапное создание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3" y="1628800"/>
            <a:ext cx="3600400" cy="485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темы дидактического пособия;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Обдумывание материалов и текстуры;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Крой данного пособия и деталей;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Пошив;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  Выбор стихов,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раскрасок, сюжетных картинок, пословиц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поговорок, пальчиковых игр, картинок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 профессии, семейные традиции, загадки а также игры: шашки,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игра укрась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коврик, генеалогическое дерево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1" y="773242"/>
            <a:ext cx="2831887" cy="38884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3" y="3651283"/>
            <a:ext cx="1995661" cy="28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63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06468"/>
            <a:ext cx="42630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с обложки мы уже видим букет с ромашками, ромашки это символ семьи, букет также показан как единое целое «Семья». В нём представлены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как традиционные игры с речевым материалом, так и необычные формы подачи знакомого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материала. Внутри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пособия находятся множество кармашков с различными познавательными и игровым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материалом: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раскраска, сюжетные картинки, пословицы и поговорки, пальчиковые игры, картинки о профессии, семейные традиции, загадки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 также </a:t>
            </a:r>
            <a:r>
              <a:rPr lang="ru-RU" sz="20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игры: шашки, укрась коврик, генеалогическое дерево.</a:t>
            </a:r>
            <a:endParaRPr lang="ru-RU" sz="20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515" y="3586230"/>
            <a:ext cx="4138364" cy="3106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275656"/>
            <a:ext cx="2899048" cy="223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3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415" y="1868720"/>
            <a:ext cx="3904576" cy="29284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03648" y="4797152"/>
            <a:ext cx="1885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раскраска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10807" y="4801078"/>
            <a:ext cx="3528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сюжетные картинки</a:t>
            </a:r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68720"/>
            <a:ext cx="3912096" cy="293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1000" y="476672"/>
            <a:ext cx="8458200" cy="86409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 Black" panose="020B0A04020102020204" pitchFamily="34" charset="0"/>
              </a:rPr>
              <a:t>Содержание дидактического пособия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06468"/>
            <a:ext cx="426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858" y="4809728"/>
            <a:ext cx="392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пословицы и </a:t>
            </a:r>
            <a:r>
              <a:rPr lang="ru-RU" sz="28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поговорки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809728"/>
            <a:ext cx="2985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29" y="1924167"/>
            <a:ext cx="3837171" cy="2873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723" y="1678241"/>
            <a:ext cx="2392104" cy="31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8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596</Words>
  <Application>Microsoft Office PowerPoint</Application>
  <PresentationFormat>Экран (4:3)</PresentationFormat>
  <Paragraphs>64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 Black</vt:lpstr>
      <vt:lpstr>Calibri</vt:lpstr>
      <vt:lpstr>Comic Sans MS</vt:lpstr>
      <vt:lpstr>Franklin Gothic Book</vt:lpstr>
      <vt:lpstr>Franklin Gothic Medium</vt:lpstr>
      <vt:lpstr>Gadugi</vt:lpstr>
      <vt:lpstr>Times New Roman</vt:lpstr>
      <vt:lpstr>Wingdings 2</vt:lpstr>
      <vt:lpstr>Трек</vt:lpstr>
      <vt:lpstr>Муниципальное дошкольное образовательное учреждение  «детский сад «Сказка» города Николаевска»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Автор: коноваленко  А.В.</dc:title>
  <dc:creator>Расим Умертаев</dc:creator>
  <cp:lastModifiedBy>Расим Умертаев</cp:lastModifiedBy>
  <cp:revision>38</cp:revision>
  <dcterms:created xsi:type="dcterms:W3CDTF">2024-05-02T05:28:54Z</dcterms:created>
  <dcterms:modified xsi:type="dcterms:W3CDTF">2024-05-08T09:43:50Z</dcterms:modified>
</cp:coreProperties>
</file>