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4" r:id="rId2"/>
    <p:sldId id="292" r:id="rId3"/>
    <p:sldId id="263" r:id="rId4"/>
    <p:sldId id="259" r:id="rId5"/>
    <p:sldId id="261" r:id="rId6"/>
    <p:sldId id="268" r:id="rId7"/>
    <p:sldId id="271" r:id="rId8"/>
    <p:sldId id="269" r:id="rId9"/>
    <p:sldId id="270" r:id="rId10"/>
    <p:sldId id="272" r:id="rId11"/>
    <p:sldId id="273" r:id="rId12"/>
    <p:sldId id="290" r:id="rId13"/>
    <p:sldId id="281" r:id="rId14"/>
    <p:sldId id="274" r:id="rId15"/>
    <p:sldId id="275" r:id="rId16"/>
    <p:sldId id="285" r:id="rId17"/>
    <p:sldId id="293" r:id="rId18"/>
    <p:sldId id="286" r:id="rId19"/>
    <p:sldId id="276" r:id="rId20"/>
    <p:sldId id="288" r:id="rId21"/>
    <p:sldId id="295" r:id="rId22"/>
    <p:sldId id="296" r:id="rId23"/>
    <p:sldId id="294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78" d="100"/>
          <a:sy n="78" d="100"/>
        </p:scale>
        <p:origin x="-1146" y="12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5B93B-555E-494F-B924-4B6976B4D918}" type="datetimeFigureOut">
              <a:rPr lang="ru-RU" smtClean="0"/>
              <a:pPr/>
              <a:t>10.09.2019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FB33AD-66AB-4D22-8748-E54C6565711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5B93B-555E-494F-B924-4B6976B4D918}" type="datetimeFigureOut">
              <a:rPr lang="ru-RU" smtClean="0"/>
              <a:pPr/>
              <a:t>10.09.2019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FB33AD-66AB-4D22-8748-E54C6565711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5B93B-555E-494F-B924-4B6976B4D918}" type="datetimeFigureOut">
              <a:rPr lang="ru-RU" smtClean="0"/>
              <a:pPr/>
              <a:t>10.09.2019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FB33AD-66AB-4D22-8748-E54C6565711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5B93B-555E-494F-B924-4B6976B4D918}" type="datetimeFigureOut">
              <a:rPr lang="ru-RU" smtClean="0"/>
              <a:pPr/>
              <a:t>10.09.2019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FB33AD-66AB-4D22-8748-E54C6565711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5B93B-555E-494F-B924-4B6976B4D918}" type="datetimeFigureOut">
              <a:rPr lang="ru-RU" smtClean="0"/>
              <a:pPr/>
              <a:t>10.09.2019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FB33AD-66AB-4D22-8748-E54C6565711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5B93B-555E-494F-B924-4B6976B4D918}" type="datetimeFigureOut">
              <a:rPr lang="ru-RU" smtClean="0"/>
              <a:pPr/>
              <a:t>10.09.2019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FB33AD-66AB-4D22-8748-E54C6565711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5B93B-555E-494F-B924-4B6976B4D918}" type="datetimeFigureOut">
              <a:rPr lang="ru-RU" smtClean="0"/>
              <a:pPr/>
              <a:t>10.09.2019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FB33AD-66AB-4D22-8748-E54C6565711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5B93B-555E-494F-B924-4B6976B4D918}" type="datetimeFigureOut">
              <a:rPr lang="ru-RU" smtClean="0"/>
              <a:pPr/>
              <a:t>10.09.2019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FB33AD-66AB-4D22-8748-E54C6565711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5B93B-555E-494F-B924-4B6976B4D918}" type="datetimeFigureOut">
              <a:rPr lang="ru-RU" smtClean="0"/>
              <a:pPr/>
              <a:t>10.09.2019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FB33AD-66AB-4D22-8748-E54C6565711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5B93B-555E-494F-B924-4B6976B4D918}" type="datetimeFigureOut">
              <a:rPr lang="ru-RU" smtClean="0"/>
              <a:pPr/>
              <a:t>10.09.2019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FB33AD-66AB-4D22-8748-E54C6565711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5B93B-555E-494F-B924-4B6976B4D918}" type="datetimeFigureOut">
              <a:rPr lang="ru-RU" smtClean="0"/>
              <a:pPr/>
              <a:t>10.09.2019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FB33AD-66AB-4D22-8748-E54C6565711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85B93B-555E-494F-B924-4B6976B4D918}" type="datetimeFigureOut">
              <a:rPr lang="ru-RU" smtClean="0"/>
              <a:pPr/>
              <a:t>10.09.2019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FB33AD-66AB-4D22-8748-E54C6565711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1428736"/>
            <a:ext cx="7929618" cy="314327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</a:t>
            </a:r>
            <a:r>
              <a:rPr lang="ru-RU" b="1" dirty="0" smtClean="0"/>
              <a:t>Участок детского сада - место для игры, отдыха, спорта и познавательного развития детей</a:t>
            </a:r>
            <a:br>
              <a:rPr lang="ru-RU" b="1" dirty="0" smtClean="0"/>
            </a:br>
            <a:endParaRPr lang="ru-RU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072066" y="4572008"/>
            <a:ext cx="328611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/>
              <a:t>Воспитатели:</a:t>
            </a:r>
          </a:p>
          <a:p>
            <a:r>
              <a:rPr lang="ru-RU" sz="2000" b="1" dirty="0" smtClean="0"/>
              <a:t> Дудина Д. А.</a:t>
            </a:r>
            <a:br>
              <a:rPr lang="ru-RU" sz="2000" b="1" dirty="0" smtClean="0"/>
            </a:br>
            <a:r>
              <a:rPr lang="ru-RU" sz="2000" b="1" dirty="0" smtClean="0"/>
              <a:t>Колесниченко С. Н. </a:t>
            </a:r>
            <a:endParaRPr lang="ru-RU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4" name="Picture 4" descr="C:\Users\Lenovo\Documents\участок\IMG_20190904_10260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8922" y="642918"/>
            <a:ext cx="8046156" cy="548324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«</a:t>
            </a:r>
            <a:r>
              <a:rPr lang="ru-RU" b="1" dirty="0" smtClean="0"/>
              <a:t>Футбольные ворота</a:t>
            </a:r>
            <a:r>
              <a:rPr lang="ru-RU" dirty="0" smtClean="0"/>
              <a:t>»</a:t>
            </a:r>
            <a:endParaRPr lang="ru-RU" dirty="0"/>
          </a:p>
        </p:txBody>
      </p:sp>
      <p:pic>
        <p:nvPicPr>
          <p:cNvPr id="4098" name="Picture 2" descr="C:\Users\Lenovo\Documents\IMG_20190905_17050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8922" y="1285860"/>
            <a:ext cx="8046156" cy="484030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42910" y="785794"/>
            <a:ext cx="7786742" cy="54114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Стойка для забрасывания мячей</a:t>
            </a:r>
            <a:endParaRPr lang="ru-RU" dirty="0"/>
          </a:p>
        </p:txBody>
      </p:sp>
      <p:pic>
        <p:nvPicPr>
          <p:cNvPr id="6146" name="Picture 2" descr="C:\Users\Lenovo\Documents\участок\IMG_20190716_08084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1285860"/>
            <a:ext cx="3286148" cy="4953035"/>
          </a:xfrm>
          <a:prstGeom prst="rect">
            <a:avLst/>
          </a:prstGeom>
          <a:noFill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1285860"/>
            <a:ext cx="3474548" cy="4906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«Универсальная разметка»</a:t>
            </a:r>
            <a:endParaRPr lang="ru-RU" dirty="0"/>
          </a:p>
        </p:txBody>
      </p:sp>
      <p:pic>
        <p:nvPicPr>
          <p:cNvPr id="1026" name="Picture 2" descr="C:\Users\Lenovo\Documents\участок\IMG_20190716_08082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1285860"/>
            <a:ext cx="7715304" cy="453687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Бензоколонка</a:t>
            </a:r>
            <a:endParaRPr lang="ru-RU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00034" y="1214422"/>
            <a:ext cx="8170991" cy="4786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3" descr="C:\Users\Lenovo\Desktop\iMQY5X63D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85918" y="1857364"/>
            <a:ext cx="785818" cy="5485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Домик для уединения</a:t>
            </a:r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857224" y="1285860"/>
            <a:ext cx="7429552" cy="4875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14348" y="714356"/>
            <a:ext cx="7715304" cy="54114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Весы</a:t>
            </a:r>
            <a:endParaRPr lang="ru-RU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1214422"/>
            <a:ext cx="7643866" cy="49117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71435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Площадка для знакомства с правилами дорожного движения</a:t>
            </a:r>
            <a:endParaRPr lang="ru-RU" dirty="0"/>
          </a:p>
        </p:txBody>
      </p:sp>
      <p:pic>
        <p:nvPicPr>
          <p:cNvPr id="3075" name="Picture 3" descr="C:\Users\Lenovo\Documents\участок\IMG_20190716_08094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1928802"/>
            <a:ext cx="7809292" cy="412592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785794"/>
            <a:ext cx="8072526" cy="2000264"/>
          </a:xfrm>
        </p:spPr>
        <p:txBody>
          <a:bodyPr>
            <a:normAutofit fontScale="90000"/>
          </a:bodyPr>
          <a:lstStyle/>
          <a:p>
            <a:r>
              <a:rPr lang="ru-RU" sz="3100" dirty="0" smtClean="0"/>
              <a:t>ЦЕЛЬ: Совершенствование предметно- пространственного окружения на прогулочной площадке детского сада, способствующего развитию ребёнка , укреплению его здоровья.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14348" y="2786058"/>
            <a:ext cx="8229600" cy="4525963"/>
          </a:xfrm>
        </p:spPr>
        <p:txBody>
          <a:bodyPr/>
          <a:lstStyle/>
          <a:p>
            <a:pPr algn="ctr">
              <a:buNone/>
            </a:pPr>
            <a:r>
              <a:rPr lang="ru-RU" sz="2800" dirty="0" smtClean="0"/>
              <a:t> ЗАДАЧИ:</a:t>
            </a:r>
          </a:p>
          <a:p>
            <a:r>
              <a:rPr lang="ru-RU" sz="2800" dirty="0" smtClean="0"/>
              <a:t>  Способствовать созданию комфортных и безопасных условий для развития детей. </a:t>
            </a:r>
          </a:p>
          <a:p>
            <a:r>
              <a:rPr lang="ru-RU" sz="2800" dirty="0" smtClean="0"/>
              <a:t>Придать индивидуальный образ участку своей группы. </a:t>
            </a:r>
          </a:p>
          <a:p>
            <a:r>
              <a:rPr lang="ru-RU" sz="2800" dirty="0" smtClean="0"/>
              <a:t>Создать условия для разнообразных подвижных игр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785793"/>
            <a:ext cx="7786742" cy="5143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62" y="714356"/>
            <a:ext cx="3286148" cy="54610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00562" y="714356"/>
            <a:ext cx="3643338" cy="5334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3" name="Picture 3" descr="C:\Users\Lenovo\Documents\участок\IMG_20190716_08100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642918"/>
            <a:ext cx="7715304" cy="564360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Lenovo\Desktop\slide-17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42910" y="714356"/>
            <a:ext cx="7858180" cy="547554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642918"/>
            <a:ext cx="8229600" cy="84615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Дидактические пособия по ФЭМП «</a:t>
            </a:r>
            <a:r>
              <a:rPr lang="ru-RU" b="1" dirty="0" smtClean="0"/>
              <a:t>Числовая гусеница</a:t>
            </a:r>
            <a:r>
              <a:rPr lang="ru-RU" dirty="0" smtClean="0"/>
              <a:t>»</a:t>
            </a:r>
            <a:endParaRPr lang="ru-RU" dirty="0"/>
          </a:p>
        </p:txBody>
      </p:sp>
      <p:pic>
        <p:nvPicPr>
          <p:cNvPr id="1026" name="Picture 2" descr="IMG_20190725_13171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1643050"/>
            <a:ext cx="7500958" cy="46014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«</a:t>
            </a:r>
            <a:r>
              <a:rPr lang="ru-RU" b="1" dirty="0" smtClean="0"/>
              <a:t>Веселый паровоз</a:t>
            </a:r>
            <a:r>
              <a:rPr lang="ru-RU" dirty="0" smtClean="0"/>
              <a:t>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C:\Users\Lenovo\Documents\участок\IMG_20190725_13172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1285860"/>
            <a:ext cx="7858181" cy="464347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 descr="C:\Users\Lenovo\Documents\участок\IMG_20190904_10525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9" y="857231"/>
            <a:ext cx="7643865" cy="514351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50004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Дидактические пособие «</a:t>
            </a:r>
            <a:r>
              <a:rPr lang="ru-RU" b="1" dirty="0" smtClean="0"/>
              <a:t>Метеостанция</a:t>
            </a:r>
            <a:r>
              <a:rPr lang="ru-RU" dirty="0" smtClean="0"/>
              <a:t>»</a:t>
            </a:r>
            <a:endParaRPr lang="ru-RU" dirty="0"/>
          </a:p>
        </p:txBody>
      </p:sp>
      <p:pic>
        <p:nvPicPr>
          <p:cNvPr id="1026" name="Picture 2" descr="C:\Users\Lenovo\Documents\участок\IMG_20190725_13180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1714488"/>
            <a:ext cx="8046156" cy="45259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Lenovo\Documents\участок\IMG_20190724_08000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642918"/>
            <a:ext cx="7639897" cy="55007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Lenovo\Documents\участок\IMG_20190904_10274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7" y="714356"/>
            <a:ext cx="3786415" cy="5214974"/>
          </a:xfrm>
          <a:prstGeom prst="rect">
            <a:avLst/>
          </a:prstGeom>
          <a:noFill/>
        </p:spPr>
      </p:pic>
      <p:pic>
        <p:nvPicPr>
          <p:cNvPr id="7" name="Picture 3" descr="C:\Users\Lenovo\Documents\участок\IMG_20190904_10275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29190" y="785794"/>
            <a:ext cx="3429024" cy="50522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50004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Дидактические пособие «</a:t>
            </a:r>
            <a:r>
              <a:rPr lang="ru-RU" b="1" smtClean="0"/>
              <a:t>Моталочка</a:t>
            </a:r>
            <a:r>
              <a:rPr lang="ru-RU" dirty="0" smtClean="0"/>
              <a:t>»</a:t>
            </a:r>
            <a:endParaRPr lang="ru-RU" dirty="0"/>
          </a:p>
        </p:txBody>
      </p:sp>
      <p:pic>
        <p:nvPicPr>
          <p:cNvPr id="3077" name="Picture 5" descr="C:\Users\Lenovo\Documents\участок\IMG_20190904_10220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62" y="1714488"/>
            <a:ext cx="3143272" cy="4525963"/>
          </a:xfrm>
          <a:prstGeom prst="rect">
            <a:avLst/>
          </a:prstGeom>
          <a:noFill/>
        </p:spPr>
      </p:pic>
      <p:pic>
        <p:nvPicPr>
          <p:cNvPr id="12" name="Picture 2" descr="C:\Users\Lenovo\Documents\участок\IMG_20190904_10244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6314" y="1714488"/>
            <a:ext cx="3331672" cy="45259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341</TotalTime>
  <Words>117</Words>
  <Application>Microsoft Office PowerPoint</Application>
  <PresentationFormat>Экран (4:3)</PresentationFormat>
  <Paragraphs>19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Тема Office</vt:lpstr>
      <vt:lpstr> Участок детского сада - место для игры, отдыха, спорта и познавательного развития детей </vt:lpstr>
      <vt:lpstr>ЦЕЛЬ: Совершенствование предметно- пространственного окружения на прогулочной площадке детского сада, способствующего развитию ребёнка , укреплению его здоровья. </vt:lpstr>
      <vt:lpstr>Дидактические пособия по ФЭМП «Числовая гусеница»</vt:lpstr>
      <vt:lpstr>«Веселый паровоз»</vt:lpstr>
      <vt:lpstr>Слайд 5</vt:lpstr>
      <vt:lpstr>Дидактические пособие «Метеостанция»</vt:lpstr>
      <vt:lpstr>Слайд 7</vt:lpstr>
      <vt:lpstr>Слайд 8</vt:lpstr>
      <vt:lpstr>Дидактические пособие «Моталочка»</vt:lpstr>
      <vt:lpstr>Слайд 10</vt:lpstr>
      <vt:lpstr>«Футбольные ворота»</vt:lpstr>
      <vt:lpstr>Слайд 12</vt:lpstr>
      <vt:lpstr>Стойка для забрасывания мячей</vt:lpstr>
      <vt:lpstr>«Универсальная разметка»</vt:lpstr>
      <vt:lpstr>Бензоколонка</vt:lpstr>
      <vt:lpstr>Домик для уединения</vt:lpstr>
      <vt:lpstr>Слайд 17</vt:lpstr>
      <vt:lpstr>Весы</vt:lpstr>
      <vt:lpstr>Площадка для знакомства с правилами дорожного движения</vt:lpstr>
      <vt:lpstr>Слайд 20</vt:lpstr>
      <vt:lpstr>Слайд 21</vt:lpstr>
      <vt:lpstr>Слайд 22</vt:lpstr>
      <vt:lpstr>Слайд 23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Windows User</dc:creator>
  <cp:lastModifiedBy>Windows User</cp:lastModifiedBy>
  <cp:revision>40</cp:revision>
  <dcterms:created xsi:type="dcterms:W3CDTF">2019-09-03T11:34:02Z</dcterms:created>
  <dcterms:modified xsi:type="dcterms:W3CDTF">2019-09-10T20:06:34Z</dcterms:modified>
</cp:coreProperties>
</file>