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7" r:id="rId4"/>
    <p:sldId id="271" r:id="rId5"/>
    <p:sldId id="311" r:id="rId6"/>
    <p:sldId id="268" r:id="rId7"/>
    <p:sldId id="269" r:id="rId8"/>
    <p:sldId id="270" r:id="rId9"/>
    <p:sldId id="274" r:id="rId10"/>
    <p:sldId id="283" r:id="rId11"/>
    <p:sldId id="303" r:id="rId12"/>
    <p:sldId id="304" r:id="rId13"/>
    <p:sldId id="306" r:id="rId14"/>
    <p:sldId id="305" r:id="rId15"/>
    <p:sldId id="307" r:id="rId16"/>
    <p:sldId id="281" r:id="rId17"/>
    <p:sldId id="308" r:id="rId18"/>
    <p:sldId id="286" r:id="rId19"/>
    <p:sldId id="309" r:id="rId20"/>
    <p:sldId id="280" r:id="rId21"/>
    <p:sldId id="313" r:id="rId22"/>
    <p:sldId id="312" r:id="rId23"/>
    <p:sldId id="310" r:id="rId24"/>
    <p:sldId id="314" r:id="rId25"/>
    <p:sldId id="315" r:id="rId26"/>
    <p:sldId id="288" r:id="rId27"/>
    <p:sldId id="298" r:id="rId28"/>
    <p:sldId id="264" r:id="rId29"/>
    <p:sldId id="25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7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5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8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8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69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66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37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9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3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1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A14C9-1104-4380-BA72-02284D2AE82C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67B4-FEF8-4AF4-B40B-38EA9C354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32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59632" y="1340768"/>
            <a:ext cx="7884367" cy="32403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250662" y="304892"/>
            <a:ext cx="7884367" cy="4598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0" y="0"/>
            <a:ext cx="9143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664" y="40466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«Детский сад «Сказка» города Николаевска» 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Николаевского муниципального района Волгоградской области</a:t>
            </a:r>
            <a:endParaRPr lang="ru-RU" sz="12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1700807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Утверждено:</a:t>
            </a:r>
          </a:p>
          <a:p>
            <a:pPr algn="r"/>
            <a:r>
              <a:rPr lang="ru-RU" sz="12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Заведующий МБДОУ «Сказка»</a:t>
            </a:r>
          </a:p>
          <a:p>
            <a:pPr algn="r"/>
            <a:r>
              <a:rPr lang="ru-RU" sz="12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____________________________Т.В. </a:t>
            </a:r>
            <a:r>
              <a:rPr lang="ru-RU" sz="12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Меденцова</a:t>
            </a:r>
            <a:endParaRPr lang="ru-RU" sz="12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2525995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ДОРОЖНАЯ АЗБУКА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9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1600" y="30489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ИНФОРМАЦИОННЫЙ МАТЕРИАЛ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17646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4182616" cy="3172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6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11760" y="30489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ГАЗЕТА ДЛЯ РОДИТЕЛЕЙ: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1770620"/>
            <a:ext cx="590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31" y="1322187"/>
            <a:ext cx="6336704" cy="4599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6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3" y="41656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38693" y="30489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ПАПКА - ПЕРЕДВИЖКА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248472" cy="3285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85" y="980728"/>
            <a:ext cx="4303655" cy="3299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5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304892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КОНСУЛЬТАЦИЯ ДЛЯ РОДИТЕЛЕЙ: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417646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47002"/>
            <a:ext cx="4182616" cy="3136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1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38693" y="334419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БЕСЕДА С ДЕТЬМИ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1" y="857639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01" y="3573016"/>
            <a:ext cx="4064522" cy="3032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8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8797" y="304892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ЗАНЯТИЕ НА ТЕМУ: </a:t>
            </a:r>
            <a:r>
              <a:rPr lang="ru-RU" sz="2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«Красный, желтый, зеленый»</a:t>
            </a:r>
            <a:endParaRPr lang="ru-RU" sz="2400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1770620"/>
            <a:ext cx="590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84984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4" y="3501009"/>
            <a:ext cx="412220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90872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1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-4370"/>
            <a:ext cx="91211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1" y="304892"/>
            <a:ext cx="903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ВЫСТАВКА 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РИСУНКОВ НА 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ТЕМУ: </a:t>
            </a:r>
            <a:r>
              <a:rPr lang="ru-RU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«НАШ ДРУГ – СВЕТОФОР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»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28" y="908720"/>
            <a:ext cx="5483225" cy="411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34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11761" y="30489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ПОДВИЖНЫЕ ИГРЫ: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1770620"/>
            <a:ext cx="590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4104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17" y="3717032"/>
            <a:ext cx="4039523" cy="2970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99592" y="4365104"/>
            <a:ext cx="3240360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«Цветные автомобили»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99991" y="6456629"/>
            <a:ext cx="3600400" cy="234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«Воробушки и автомобиль»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4047" y="3284984"/>
            <a:ext cx="3236821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«Сигналы светофора»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87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304683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ХУДОЖЕСТВЕННОЕ ТВОРЧЕСТВО 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7903"/>
            <a:ext cx="4038600" cy="3105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18062"/>
            <a:ext cx="4038600" cy="3114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940152" y="827903"/>
            <a:ext cx="295232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Оттиски машин из мокрого песка</a:t>
            </a:r>
            <a:endParaRPr lang="ru-RU" sz="1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87530" y="829647"/>
            <a:ext cx="202443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«Дорожки для машин»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30" y="3516706"/>
            <a:ext cx="4184670" cy="3128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180215" y="6381327"/>
            <a:ext cx="2664296" cy="263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Лепка «Разноцветные колеса»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67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63688" y="30489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ИГРОВАЯ ДЕЯТЕЛЬНОСТЬ: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1770620"/>
            <a:ext cx="590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63" y="98072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0" y="3685308"/>
            <a:ext cx="4038600" cy="2916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1"/>
            <a:ext cx="4211961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5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29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95736" y="1261541"/>
            <a:ext cx="64553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Автор проекта: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воспитатель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квалификационной категории МБДОУ «Детский сад «Сказка» города Николаевска» Николаевского муниципального района Волгоградской области</a:t>
            </a:r>
          </a:p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Кутепова Наталья Владимировна</a:t>
            </a:r>
          </a:p>
          <a:p>
            <a:pPr algn="ctr"/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Участники проекта: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воспитатели, дети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младшей группы (2-3 года), родители.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Тип проекта: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познавательно-игровой.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Вид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проекта: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краткосрочный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групповой.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51619" y="304683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ДИДАКТИЧЕСКИЕ ИГРЫ: 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98072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5" y="3657600"/>
            <a:ext cx="4071570" cy="3053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76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63688" y="30489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КИНОЗАЛ: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1770620"/>
            <a:ext cx="590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29" y="3573016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87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30468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ЧТЕНИЕ ХУДОЖЕСТВЕННОЙ ЛИТЕРАТУРЫ: 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1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8026" y="304892"/>
            <a:ext cx="882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АКЦИЯ </a:t>
            </a:r>
            <a:r>
              <a:rPr lang="ru-RU" sz="2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НА ТЕМУ</a:t>
            </a:r>
            <a:r>
              <a:rPr lang="ru-RU" sz="24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: «ПИСЬМО ВОДИТЕЛЮ»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5736" y="1770620"/>
            <a:ext cx="5904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20" y="90872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6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30468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РАЗВЛЕЧЕНИЕ: «Кот, петух и лиса» </a:t>
            </a:r>
            <a:endParaRPr lang="ru-RU" sz="2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84" y="3725312"/>
            <a:ext cx="4010368" cy="3007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5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17439" y="2459504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Спасибо за внимание</a:t>
            </a:r>
            <a:r>
              <a:rPr lang="ru-RU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!</a:t>
            </a:r>
            <a:r>
              <a:rPr lang="ru-RU" sz="2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 </a:t>
            </a:r>
            <a:endParaRPr lang="ru-RU" sz="2400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30468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endParaRPr lang="ru-RU" sz="2400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1560" y="1600201"/>
            <a:ext cx="8075240" cy="16847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6000" b="1" dirty="0">
              <a:latin typeface="Segoe Script" panose="020B0504020000000003" pitchFamily="34" charset="0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46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825411" y="30489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ЦЕЛЬ</a:t>
            </a:r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itchFamily="34" charset="0"/>
              </a:rPr>
              <a:t>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2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99792" y="1916832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…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784" y="908720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ПРАВА И ОБЯЗАННОСТИ ПЕШЕХОДА</a:t>
            </a:r>
            <a:endParaRPr lang="ru-RU" sz="1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627784" y="404664"/>
            <a:ext cx="5256584" cy="246221"/>
            <a:chOff x="3059832" y="404664"/>
            <a:chExt cx="5256584" cy="246221"/>
          </a:xfrm>
        </p:grpSpPr>
        <p:sp>
          <p:nvSpPr>
            <p:cNvPr id="15" name="TextBox 14"/>
            <p:cNvSpPr txBox="1"/>
            <p:nvPr/>
          </p:nvSpPr>
          <p:spPr>
            <a:xfrm>
              <a:off x="3059832" y="404664"/>
              <a:ext cx="5256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itchFamily="34" charset="0"/>
                </a:rPr>
                <a:t>УРОК       </a:t>
              </a:r>
              <a:r>
                <a:rPr lang="ru-RU" sz="1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itchFamily="34" charset="0"/>
                </a:rPr>
                <a:t>ПРАВИЛА ПЕШЕХОДА       </a:t>
              </a:r>
              <a:r>
                <a:rPr lang="ru-RU" sz="10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cs typeface="Arial" pitchFamily="34" charset="0"/>
                </a:rPr>
                <a:t>УРОК</a:t>
              </a:r>
              <a:endParaRPr lang="ru-RU" sz="1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726842" y="500582"/>
              <a:ext cx="54006" cy="540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95400" y="501094"/>
              <a:ext cx="54006" cy="5400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614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3" y="602967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33265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cs typeface="Arial" pitchFamily="34" charset="0"/>
              </a:rPr>
              <a:t>КИНОЗАЛ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645391" y="32440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АКТУАЛЬНОСТЬ: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95736" y="812899"/>
            <a:ext cx="65069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/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«Самое </a:t>
            </a:r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дорогое у человека – это жизнь…»</a:t>
            </a:r>
          </a:p>
          <a:p>
            <a:pPr algn="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Н.А. Островский</a:t>
            </a:r>
          </a:p>
          <a:p>
            <a:pPr algn="just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Перед обществом встаёт вопрос: «Как сделать так, чтобы улицы и дороги стали безопасными для наших детей?» Только нашими усилиями, используя знания, терпение, можно научить детей навыкам безопасного общения со сложным миром дорог. Поэтому важным стал поиск новых интересных форм работы с детьми и родителями.</a:t>
            </a:r>
          </a:p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Жизнь ребенка вдвойне дорога, потому что он еще только делает первые шаги в сложном мире. Поэтому необходимо донести до малыша очень сложные вопросы, причем донести так, чтоб он затаив дыхание, поглощал информацию, с восторгом приходил на занятия. </a:t>
            </a: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Считая важным обучению дошкольников правилам дорожного движения с детства,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мы реализовали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проект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«Дорожная азбука»,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так как данный подход к обучению позволит детям лучше усвоить материал, сформировать у них знания в области безопасности жизнедеятельности, расширит кругозор, поможет в усвоении знаковой системы обозначений, поможет социализации детей в обществе.</a:t>
            </a:r>
          </a:p>
          <a:p>
            <a:pPr algn="just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Ознакомление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расширение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представлений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детей о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правилах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поведения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дорогах вызовут у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ребят желание узнать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новое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как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правильно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вести себя на дорогах и в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дорожных ситуациях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4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95736" y="43934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ПРОБЛЕМА: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95736" y="1164693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Незнание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детьми правил дорожного движения, правил поведения на улице и на дороге, световых сигналов светофора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ОБОСНОВАНИЕ ПРОБЛЕМЫ:</a:t>
            </a: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Родители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 достаточно уделяют внимание теме «Правила поведения на дороге», «Правила поведения на улице», «Правила дорожного движения»;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Нет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знаний у детей о правилах поведения на дороге, о смене сигналов светофора, их смысл.</a:t>
            </a:r>
          </a:p>
          <a:p>
            <a:pPr algn="just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4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95736" y="43934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ОЖИДАЕМЫЙ РЕЗУЛЬТАТ: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95736" y="1165815"/>
            <a:ext cx="67113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детей будут сформированы первоначальные знания правил дорожного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движения,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начальные представления о различных видах транспорта, правилах безопасного поведения на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дороге и улице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Заинтересовать детей темой. 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Они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должны знать назначение светофора и каждого его цвета; какой транспорт передвигается по дороге; составные части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машины. 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Дети будут самостоятельно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проявляют инициативу: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рассматривать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иллюстрации,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участвовать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беседах,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задавать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вопросы;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проявлять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творчество,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активность, с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удовольствием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 разные игры.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Родители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будут внимательнее относится к воспитанию у детей навыков безопасного поведения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029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71800" y="46694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ЦЕЛЬ: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95736" y="1100931"/>
            <a:ext cx="655272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Формировать у детей знания о правилах дорожного движения; вызывать желание подчиняться этим правилам; воспитывать уважительное отношение при взаимодействии в схеме: пешеход – водитель; показать и доказать детям важность соблюдений правил дорожного движения в нашей жизни.</a:t>
            </a:r>
          </a:p>
          <a:p>
            <a:pPr algn="just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Обеспечить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накопление представлений о различных видах транспорта, о назначении светофора и пешеходного перехода у детей раннего и младшего дошкольного возраста. Формировать элементарные знания о правилах безопасного поведения на дороге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pPr algn="just"/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627784" y="447543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ЗАДАЧИ: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67744" y="1274021"/>
            <a:ext cx="604867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Дать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детям представление о разновидностях транспорта.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Отметить характерные отличительные признаки транспорта.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Формировать у детей представления о правилах поведения на проезжей части.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Познакомить с сигналами светофора и пешеходным переходом.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Развивать внимание, память, мышление, речь, мелкую моторику, активизировать словарь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Приучать детей выполнять правила, действовать в коллективе.</a:t>
            </a: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02955" y="378271"/>
            <a:ext cx="6552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ПОДГОТОВИТЕЛЬНЫЙ ЭТАП: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23728" y="980728"/>
            <a:ext cx="66247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Подборка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стихотворений, загадок,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тему: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«Транспорт», правила дорожного движения, иллюстративный материал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Анкетирование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родителей по проблеме.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Педагогическая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оценка результатов анкетирования.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Подготовка стендового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материала для родителей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Выставка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художественной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литературы и дидактического материала по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ПДД.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Информационная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газета для родителей: «Поговорим о ПДД».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Консультации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для родителей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: «Дорожная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азбука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Безопасность детей – в наших руках»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Конкурс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детских рисунков: «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Наш друг – Светофор».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Подготовка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памяток водителю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Изготовление папок-передвижек.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Подготовка атрибутов для игр. </a:t>
            </a:r>
          </a:p>
          <a:p>
            <a:pPr algn="just"/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340768"/>
            <a:ext cx="7884367" cy="47525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0662" y="304892"/>
            <a:ext cx="7884367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3" y="0"/>
            <a:ext cx="9144000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609387" y="385500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Arial" pitchFamily="34" charset="0"/>
              </a:rPr>
              <a:t>СОДЕРЖАНИЕ:</a:t>
            </a:r>
            <a:endParaRPr lang="ru-RU" sz="2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39751" y="933301"/>
            <a:ext cx="6515935" cy="564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Образовательная область «Познание»: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Беседы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темы: «Светофор» «Машины на улицах города», «На чем люди ездят»,   «Что мы видели на улице?».,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«Как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переходить улицу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НОД на тему: «Наш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друг – Светофор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»;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Чтение художественной литературы на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тему: «Безопасная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дорога»: С. Маршак «Мяч», В. Берестов «Про машину» , А. </a:t>
            </a:r>
            <a:r>
              <a:rPr lang="ru-RU" sz="10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Барто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«Грузовик» ; В. </a:t>
            </a:r>
            <a:r>
              <a:rPr lang="ru-RU" sz="10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Семерин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«Держись дорожных правил строго»; А. Богданович « Пешеходу – малышу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»;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Загадки о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транспорте;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Просмотр мультфильма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«Мальчик Сеня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дороге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Просмотр презентация «Правила дорожного движения для малышей».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Образовательная область «Художественное творчество»: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лепка на тему «Разноцветные колеса»;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Рисование «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Дорожка для машины»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оттиски машин на мокром песке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Образовательная область «Физическое развитие и </a:t>
            </a:r>
            <a:r>
              <a:rPr lang="ru-RU" sz="1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здоровьесбережение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»: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Подвижные игры: «Воробушки и автомобиль», « Птички и автомобиль», «Цветные автомобили», «Сигналы светофора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»;</a:t>
            </a:r>
            <a:endParaRPr lang="en-US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Дыхательная гимнастика, пальчиковая гимнастика «Стой, стой,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постовой».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Образовательная область «Игровая деятельность»: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сюжетно-ролевые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игры: «Семья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«Автобус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 ,«Мы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– водители», «Светофор»;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дидактические и развивающие игры: «Профессии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«Собери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автомобиль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«Большой -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маленький».,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«Можно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– нельзя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«Назови машину»; «Собери светофор».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Подвижные игры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«Цветные автомобили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«Воробышки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 автомобиль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», «Сигналы 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светофора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».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Работа с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родителями: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Консультация «Дорожная азбука», 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«Родителям о правилах дорожного движения».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Конкурс детских рисунков: «Наш друг – Светофор</a:t>
            </a:r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».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just"/>
            <a:endParaRPr lang="ru-RU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just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1062</Words>
  <Application>Microsoft Office PowerPoint</Application>
  <PresentationFormat>Экран (4:3)</PresentationFormat>
  <Paragraphs>134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192</cp:revision>
  <cp:lastPrinted>2015-09-20T20:03:03Z</cp:lastPrinted>
  <dcterms:created xsi:type="dcterms:W3CDTF">2014-07-15T15:51:57Z</dcterms:created>
  <dcterms:modified xsi:type="dcterms:W3CDTF">2020-11-15T16:11:03Z</dcterms:modified>
</cp:coreProperties>
</file>