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8" r:id="rId4"/>
    <p:sldId id="262" r:id="rId5"/>
    <p:sldId id="260" r:id="rId6"/>
    <p:sldId id="263" r:id="rId7"/>
    <p:sldId id="264" r:id="rId8"/>
    <p:sldId id="265" r:id="rId9"/>
    <p:sldId id="267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0D9"/>
    <a:srgbClr val="5B9BD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16" autoAdjust="0"/>
    <p:restoredTop sz="94660"/>
  </p:normalViewPr>
  <p:slideViewPr>
    <p:cSldViewPr snapToGrid="0">
      <p:cViewPr>
        <p:scale>
          <a:sx n="80" d="100"/>
          <a:sy n="80" d="100"/>
        </p:scale>
        <p:origin x="-9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00268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87986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8618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17207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821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177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9148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682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7549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611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32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документ 6"/>
          <p:cNvSpPr/>
          <p:nvPr userDrawn="1"/>
        </p:nvSpPr>
        <p:spPr>
          <a:xfrm>
            <a:off x="106622" y="93666"/>
            <a:ext cx="8960376" cy="6764334"/>
          </a:xfrm>
          <a:prstGeom prst="flowChartDocument">
            <a:avLst/>
          </a:prstGeom>
          <a:solidFill>
            <a:srgbClr val="E2F0D9">
              <a:alpha val="85882"/>
            </a:srgbClr>
          </a:solidFill>
          <a:ln w="168275" cmpd="thickThin"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71450" h="139700" prst="divot"/>
            <a:bevelB w="17145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="" xmlns:a14="http://schemas.microsoft.com/office/drawing/2010/main">
                  <a14:imgLayer r:embed="rId15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7757" y="-286964"/>
            <a:ext cx="2655496" cy="193320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516" y="5022330"/>
            <a:ext cx="1048267" cy="169914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0E0D3-1812-4759-99B0-024EFCF3D86D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050" y="5726241"/>
            <a:ext cx="3074938" cy="1199227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EE312-F304-4666-AF69-05AA791C7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636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5170" y="207963"/>
            <a:ext cx="7772400" cy="718312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Муниципальное дошкольное образовательное учреждение детский сад "Сказка" города Николаевска Волгоградской области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52010" y="1583235"/>
            <a:ext cx="3740727" cy="506823"/>
          </a:xfrm>
        </p:spPr>
        <p:txBody>
          <a:bodyPr>
            <a:noAutofit/>
          </a:bodyPr>
          <a:lstStyle/>
          <a:p>
            <a:r>
              <a:rPr lang="ru-RU" sz="3600" b="1" dirty="0" err="1" smtClean="0"/>
              <a:t>Матузин</a:t>
            </a:r>
            <a:r>
              <a:rPr lang="ru-RU" sz="3600" b="1" dirty="0" smtClean="0"/>
              <a:t> Артём</a:t>
            </a:r>
            <a:endParaRPr lang="ru-RU" sz="3600" b="1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141020" y="5084475"/>
            <a:ext cx="6858000" cy="5068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Воспитатели: 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Азербаева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Людмила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Викторовна</a:t>
            </a: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400" b="1" baseline="0" dirty="0" smtClean="0"/>
              <a:t>Дудина</a:t>
            </a:r>
            <a:r>
              <a:rPr lang="ru-RU" sz="2400" b="1" dirty="0" smtClean="0"/>
              <a:t> Дарья Александровна</a:t>
            </a: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400" b="1" dirty="0" smtClean="0"/>
              <a:t>Музыкальный руководитель: </a:t>
            </a:r>
            <a:r>
              <a:rPr lang="ru-RU" sz="2400" b="1" dirty="0" err="1" smtClean="0"/>
              <a:t>Багаутдинова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Адиля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Максумовна</a:t>
            </a:r>
            <a:endParaRPr lang="ru-RU" sz="2400" b="1" dirty="0" smtClean="0"/>
          </a:p>
          <a:p>
            <a:pPr marL="0" marR="0" lvl="0" indent="0" algn="just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 descr="C:\Users\Lenovo\Desktop\Кожа и тело\IMG-20200916-WA00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2521" y="1210177"/>
            <a:ext cx="3920088" cy="3896212"/>
          </a:xfrm>
          <a:prstGeom prst="rect">
            <a:avLst/>
          </a:prstGeom>
          <a:noFill/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4702628" y="2531279"/>
            <a:ext cx="4008911" cy="5068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Номинация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«Мои Увлечения»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944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6146" y="1065604"/>
            <a:ext cx="788670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/>
              <a:t>И как результат моего увлечения музыкой и моей любви к музыке, я исполню песню «Хорошо у нас в саду».</a:t>
            </a:r>
          </a:p>
          <a:p>
            <a:pPr>
              <a:buNone/>
            </a:pP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81891" y="3099461"/>
            <a:ext cx="75052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CC3399"/>
                </a:solidFill>
              </a:rPr>
              <a:t>Ведь музыка поднимает нам настроение и делает мир ярче и добрее !!!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296" y="225286"/>
            <a:ext cx="7411278" cy="736615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«Музыка вместе с мамой»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1118" y="1108220"/>
            <a:ext cx="6858000" cy="125497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Цель: </a:t>
            </a:r>
            <a:r>
              <a:rPr lang="ru-RU" dirty="0" smtClean="0"/>
              <a:t>развитие творческих способностей детей.</a:t>
            </a:r>
          </a:p>
          <a:p>
            <a:pPr algn="just"/>
            <a:r>
              <a:rPr lang="ru-RU" b="1" dirty="0" smtClean="0"/>
              <a:t>Пути достижения: </a:t>
            </a:r>
            <a:r>
              <a:rPr lang="ru-RU" dirty="0" smtClean="0"/>
              <a:t>пение вместе с мамой, игра на инструментах, слушание музыки, выступления на праздниках. </a:t>
            </a:r>
            <a:endParaRPr lang="ru-RU" dirty="0"/>
          </a:p>
        </p:txBody>
      </p:sp>
      <p:pic>
        <p:nvPicPr>
          <p:cNvPr id="2050" name="Picture 2" descr="C:\Users\Lenovo\Documents\IMG-20201107-WA00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1909" y="2553195"/>
            <a:ext cx="5664528" cy="38832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1091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7398" y="2063298"/>
            <a:ext cx="7886700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smtClean="0"/>
              <a:t>Моя мама - музыкальный руководитель. Очень любит музыку и свою профессию. С самого раннего возраста она мне поет песни и играет на пианино. Я с удовольствием ее слушаю, а теперь сам люблю петь, танцевать, выступать на мероприятиях.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3035" y="3479124"/>
            <a:ext cx="7831561" cy="736615"/>
          </a:xfrm>
        </p:spPr>
        <p:txBody>
          <a:bodyPr>
            <a:noAutofit/>
          </a:bodyPr>
          <a:lstStyle/>
          <a:p>
            <a:pPr algn="just"/>
            <a:r>
              <a:rPr lang="ru-RU" sz="4400" b="1" dirty="0" smtClean="0"/>
              <a:t>Мама часто приходила к нам в детский сад и много интересного и нового </a:t>
            </a:r>
            <a:r>
              <a:rPr lang="ru-RU" sz="4400" b="1" dirty="0" smtClean="0"/>
              <a:t>рассказывала </a:t>
            </a:r>
            <a:r>
              <a:rPr lang="ru-RU" sz="4400" b="1" dirty="0" smtClean="0"/>
              <a:t>о музыкальных инструментах. Играла  на них.</a:t>
            </a:r>
            <a:endParaRPr lang="ru-RU" sz="4400" b="1" dirty="0"/>
          </a:p>
        </p:txBody>
      </p:sp>
    </p:spTree>
    <p:extLst>
      <p:ext uri="{BB962C8B-B14F-4D97-AF65-F5344CB8AC3E}">
        <p14:creationId xmlns="" xmlns:p14="http://schemas.microsoft.com/office/powerpoint/2010/main" val="331091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Lenovo\Documents\IMG-20201107-WA0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5015" y="323600"/>
            <a:ext cx="7944590" cy="56734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1091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Lenovo\Documents\IMG-20201107-WA0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971" y="1496291"/>
            <a:ext cx="4594256" cy="4904508"/>
          </a:xfrm>
          <a:prstGeom prst="rect">
            <a:avLst/>
          </a:prstGeom>
          <a:noFill/>
        </p:spPr>
      </p:pic>
      <p:pic>
        <p:nvPicPr>
          <p:cNvPr id="4101" name="Picture 5" descr="C:\Users\Lenovo\Documents\IMG-20201107-WA00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72483" y="166253"/>
            <a:ext cx="4171517" cy="35755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1091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799" y="1122363"/>
            <a:ext cx="8125691" cy="682686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Мама и меня учит играть на музыкальных инструментах, я с удовольствием  это делаю.</a:t>
            </a:r>
            <a:endParaRPr lang="ru-RU" sz="4000" b="1" dirty="0"/>
          </a:p>
        </p:txBody>
      </p:sp>
      <p:pic>
        <p:nvPicPr>
          <p:cNvPr id="6146" name="Picture 2" descr="C:\Users\Lenovo\Documents\IMG-20201107-WA00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2539" y="1692233"/>
            <a:ext cx="6210795" cy="46580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1091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3669" y="688423"/>
            <a:ext cx="7831561" cy="736615"/>
          </a:xfrm>
        </p:spPr>
        <p:txBody>
          <a:bodyPr>
            <a:noAutofit/>
          </a:bodyPr>
          <a:lstStyle/>
          <a:p>
            <a:pPr algn="just"/>
            <a:r>
              <a:rPr lang="ru-RU" sz="4000" b="1" dirty="0" smtClean="0"/>
              <a:t>Мы вместе с мамой поем песни на наших семейных мероприятиях.</a:t>
            </a:r>
            <a:endParaRPr lang="ru-RU" sz="4000" b="1" dirty="0"/>
          </a:p>
        </p:txBody>
      </p:sp>
      <p:pic>
        <p:nvPicPr>
          <p:cNvPr id="1026" name="Picture 2" descr="C:\Users\Lenovo\Documents\IMG-20201110-WA00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99" y="1985929"/>
            <a:ext cx="4044290" cy="4680891"/>
          </a:xfrm>
          <a:prstGeom prst="rect">
            <a:avLst/>
          </a:prstGeom>
          <a:noFill/>
        </p:spPr>
      </p:pic>
      <p:pic>
        <p:nvPicPr>
          <p:cNvPr id="1027" name="Picture 3" descr="C:\Users\Lenovo\Documents\IMG-20201110-WA000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05300" y="1392381"/>
            <a:ext cx="5143500" cy="457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1091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Я очень люблю выступать на утренниках в моём детском саду</a:t>
            </a:r>
            <a:endParaRPr lang="ru-RU" b="1" dirty="0"/>
          </a:p>
        </p:txBody>
      </p:sp>
      <p:pic>
        <p:nvPicPr>
          <p:cNvPr id="2050" name="Picture 2" descr="C:\Users\Lenovo\Documents\фото с блютус 19-20 год\старшаяновый год\IMG-20191228-WA0014 — коп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3399" y="1588118"/>
            <a:ext cx="4095832" cy="4598925"/>
          </a:xfrm>
          <a:prstGeom prst="rect">
            <a:avLst/>
          </a:prstGeom>
          <a:noFill/>
        </p:spPr>
      </p:pic>
      <p:pic>
        <p:nvPicPr>
          <p:cNvPr id="1026" name="Picture 2" descr="C:\Users\Lenovo\Desktop\IMG-20200304-WA00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4889" y="1579419"/>
            <a:ext cx="4098471" cy="4554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44546A"/>
      </a:dk2>
      <a:lt2>
        <a:srgbClr val="EBDAE2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34A90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</TotalTime>
  <Words>204</Words>
  <Application>Microsoft Office PowerPoint</Application>
  <PresentationFormat>Экран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Муниципальное дошкольное образовательное учреждение детский сад "Сказка" города Николаевска Волгоградской области</vt:lpstr>
      <vt:lpstr>«Музыка вместе с мамой»</vt:lpstr>
      <vt:lpstr>Моя мама - музыкальный руководитель. Очень любит музыку и свою профессию. С самого раннего возраста она мне поет песни и играет на пианино. Я с удовольствием ее слушаю, а теперь сам люблю петь, танцевать, выступать на мероприятиях.</vt:lpstr>
      <vt:lpstr>Мама часто приходила к нам в детский сад и много интересного и нового рассказывала о музыкальных инструментах. Играла  на них.</vt:lpstr>
      <vt:lpstr>Слайд 5</vt:lpstr>
      <vt:lpstr>Слайд 6</vt:lpstr>
      <vt:lpstr>Мама и меня учит играть на музыкальных инструментах, я с удовольствием  это делаю.</vt:lpstr>
      <vt:lpstr>Мы вместе с мамой поем песни на наших семейных мероприятиях.</vt:lpstr>
      <vt:lpstr>Я очень люблю выступать на утренниках в моём детском саду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Артём Кулаков</dc:creator>
  <cp:lastModifiedBy>Windows User</cp:lastModifiedBy>
  <cp:revision>22</cp:revision>
  <dcterms:created xsi:type="dcterms:W3CDTF">2014-07-11T19:10:49Z</dcterms:created>
  <dcterms:modified xsi:type="dcterms:W3CDTF">2020-11-13T09:35:50Z</dcterms:modified>
</cp:coreProperties>
</file>