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2" r:id="rId7"/>
    <p:sldId id="264" r:id="rId8"/>
    <p:sldId id="265" r:id="rId9"/>
    <p:sldId id="263" r:id="rId10"/>
    <p:sldId id="269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CE6F2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0" autoAdjust="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7000" r="-1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B376-4417-4BC4-8291-9432563C2C6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179512" y="188640"/>
            <a:ext cx="8928992" cy="6624736"/>
            <a:chOff x="179512" y="188640"/>
            <a:chExt cx="8928992" cy="6624736"/>
          </a:xfrm>
          <a:solidFill>
            <a:srgbClr val="FFFFFF">
              <a:alpha val="84706"/>
            </a:srgb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9512" y="188640"/>
              <a:ext cx="8784976" cy="648072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2" descr="http://scifiart.narod.ru/Kits/2/Picts/2-05.jpg"/>
            <p:cNvPicPr>
              <a:picLocks noChangeAspect="1" noChangeArrowheads="1"/>
            </p:cNvPicPr>
            <p:nvPr/>
          </p:nvPicPr>
          <p:blipFill>
            <a:blip r:embed="rId13" cstate="print"/>
            <a:srcRect b="31723"/>
            <a:stretch>
              <a:fillRect/>
            </a:stretch>
          </p:blipFill>
          <p:spPr bwMode="auto">
            <a:xfrm flipH="1">
              <a:off x="7920883" y="5676394"/>
              <a:ext cx="1187621" cy="1136982"/>
            </a:xfrm>
            <a:prstGeom prst="roundRect">
              <a:avLst/>
            </a:prstGeom>
            <a:grp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316835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Презентация игрового пособия </a:t>
            </a:r>
            <a:r>
              <a:rPr lang="ru-RU" b="1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b="1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 на тему «Космос»</a:t>
            </a:r>
            <a:r>
              <a:rPr lang="en-US" b="1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группа раннего возраста</a:t>
            </a:r>
            <a:endParaRPr lang="ru-RU" sz="2000" b="1" dirty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Авторы: Кутепова Наталья Владимировна,</a:t>
            </a:r>
          </a:p>
          <a:p>
            <a:pPr>
              <a:defRPr/>
            </a:pPr>
            <a:r>
              <a:rPr lang="ru-RU" sz="1800" b="1" dirty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оспитатель </a:t>
            </a:r>
            <a:r>
              <a:rPr lang="en-US" sz="1800" b="1" dirty="0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ru-RU" sz="1800" b="1" dirty="0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квалификационной категории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Воспитатель: Коноваленко Анастасия Владимировна</a:t>
            </a:r>
          </a:p>
          <a:p>
            <a:pPr>
              <a:defRPr/>
            </a:pPr>
            <a:r>
              <a:rPr lang="ru-RU" sz="1800" b="1" dirty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1800" b="1" dirty="0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Николаевск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2021 г.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700808"/>
            <a:ext cx="3456384" cy="30243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Данное пособие  стоит в патриотическом уголке,  где ребенок может свободно подойти и использовать данное пособие  для игры , самостоятельной деятельности и т.д.</a:t>
            </a:r>
            <a:endParaRPr lang="ru-RU" sz="2000" b="1" dirty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836712"/>
            <a:ext cx="3672408" cy="2285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4248472" cy="2156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4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7992888" cy="5904656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001642"/>
              </a:buClr>
              <a:buNone/>
            </a:pPr>
            <a:r>
              <a:rPr lang="ru-RU" sz="2400" b="1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ать </a:t>
            </a:r>
            <a:r>
              <a:rPr lang="ru-RU" sz="2400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детям элементарные представления о </a:t>
            </a: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космосе.</a:t>
            </a:r>
          </a:p>
          <a:p>
            <a:pPr marL="0" indent="0">
              <a:buClr>
                <a:srgbClr val="001642"/>
              </a:buClr>
              <a:buNone/>
            </a:pPr>
            <a:r>
              <a:rPr lang="ru-RU" sz="2400" b="1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Задачи</a:t>
            </a:r>
            <a:r>
              <a:rPr lang="ru-RU" sz="2400" b="1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indent="0">
              <a:buClr>
                <a:srgbClr val="001642"/>
              </a:buClr>
              <a:buNone/>
            </a:pPr>
            <a:r>
              <a:rPr lang="ru-RU" sz="2400" i="1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Образовательные:</a:t>
            </a:r>
          </a:p>
          <a:p>
            <a:pPr algn="just">
              <a:buClr>
                <a:srgbClr val="001642"/>
              </a:buClr>
            </a:pP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способствовать формированию элементарных представлений детей раннего возраста о небе, звёздах, планетах, луне, солнце. Введение обобщающего понятия «Космос».</a:t>
            </a:r>
          </a:p>
          <a:p>
            <a:pPr marL="0" indent="0" algn="just">
              <a:buClr>
                <a:srgbClr val="001642"/>
              </a:buClr>
              <a:buNone/>
            </a:pPr>
            <a:r>
              <a:rPr lang="ru-RU" sz="2400" i="1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Развивающие</a:t>
            </a:r>
            <a:r>
              <a:rPr lang="ru-RU" sz="2400" i="1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just">
              <a:buClr>
                <a:srgbClr val="001642"/>
              </a:buClr>
            </a:pP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обогащать активный и пассивный словарь воспитанников;</a:t>
            </a:r>
            <a:endParaRPr lang="ru-RU" sz="2400" dirty="0">
              <a:solidFill>
                <a:srgbClr val="001642"/>
              </a:solidFill>
              <a:latin typeface="Bookman Old Style" panose="02050604050505020204" pitchFamily="18" charset="0"/>
              <a:ea typeface="+mj-ea"/>
              <a:cs typeface="Times New Roman" pitchFamily="18" charset="0"/>
            </a:endParaRPr>
          </a:p>
          <a:p>
            <a:pPr algn="just">
              <a:buClr>
                <a:srgbClr val="001642"/>
              </a:buClr>
            </a:pP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развивать </a:t>
            </a:r>
            <a:r>
              <a:rPr lang="ru-RU" sz="2400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психологические функции ребенка: речь, воображение, внимание, память, мышление, а также интерес к познанию, </a:t>
            </a: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наблюдательность.</a:t>
            </a:r>
          </a:p>
          <a:p>
            <a:pPr algn="just">
              <a:buClr>
                <a:srgbClr val="001642"/>
              </a:buClr>
            </a:pPr>
            <a:r>
              <a:rPr lang="ru-RU" sz="2400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азвивать </a:t>
            </a:r>
            <a:r>
              <a:rPr lang="ru-RU" sz="2400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мелкую </a:t>
            </a: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моторику</a:t>
            </a:r>
            <a:r>
              <a:rPr lang="ru-RU" sz="2400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пальцев рук и тактильные ощущения.</a:t>
            </a:r>
            <a:endParaRPr lang="ru-RU" sz="2400" dirty="0">
              <a:solidFill>
                <a:srgbClr val="001642"/>
              </a:solidFill>
              <a:latin typeface="Bookman Old Style" panose="02050604050505020204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Clr>
                <a:srgbClr val="001642"/>
              </a:buClr>
              <a:buNone/>
            </a:pPr>
            <a:r>
              <a:rPr lang="ru-RU" sz="2400" i="1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Воспитательные:</a:t>
            </a:r>
          </a:p>
          <a:p>
            <a:pPr algn="just">
              <a:buClr>
                <a:srgbClr val="001642"/>
              </a:buClr>
            </a:pP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воспитывать </a:t>
            </a:r>
            <a:r>
              <a:rPr lang="ru-RU" sz="2400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уважение и любовь к нашей Земле, как к космическому чуду;</a:t>
            </a:r>
          </a:p>
          <a:p>
            <a:pPr algn="just">
              <a:buClr>
                <a:srgbClr val="001642"/>
              </a:buClr>
            </a:pP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воспитывать </a:t>
            </a:r>
            <a:r>
              <a:rPr lang="ru-RU" sz="2400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уважение к профессии космонавта, чувство патриотизма;</a:t>
            </a:r>
          </a:p>
          <a:p>
            <a:pPr algn="just">
              <a:buClr>
                <a:srgbClr val="001642"/>
              </a:buClr>
            </a:pP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воспитывать </a:t>
            </a:r>
            <a:r>
              <a:rPr lang="ru-RU" sz="2400" dirty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гордость за страну</a:t>
            </a:r>
            <a:r>
              <a:rPr lang="ru-RU" sz="2400" dirty="0" smtClean="0">
                <a:solidFill>
                  <a:srgbClr val="001642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indent="0">
              <a:buClr>
                <a:srgbClr val="001642"/>
              </a:buClr>
              <a:buNone/>
            </a:pPr>
            <a:endParaRPr lang="ru-RU" sz="2400" b="1" dirty="0">
              <a:solidFill>
                <a:srgbClr val="00164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Clr>
                <a:srgbClr val="001642"/>
              </a:buClr>
              <a:buNone/>
            </a:pPr>
            <a:endParaRPr lang="ru-RU" sz="2400" b="1" dirty="0" smtClean="0">
              <a:solidFill>
                <a:srgbClr val="00164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Clr>
                <a:srgbClr val="001642"/>
              </a:buClr>
              <a:buNone/>
            </a:pPr>
            <a:endParaRPr lang="ru-RU" sz="2400" b="1" dirty="0" smtClean="0">
              <a:solidFill>
                <a:srgbClr val="00164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Clr>
                <a:srgbClr val="001642"/>
              </a:buCl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1642"/>
              </a:buCl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692696"/>
            <a:ext cx="3168352" cy="518457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Данное пособие сделано  в виде книги из шести листов.  Это дидактическое пособие многофункциональное, трансформируемое, комфортное как для детей, так и для педагогов. Пособие сделано с учётом индивидуальных и возрастных особенностей детей и предназначено  для индивидуальных, подгрупповых занятий детьми, а также  для самостоятельной деятельности детей.</a:t>
            </a:r>
            <a:endParaRPr lang="ru-RU" sz="1800" b="1" dirty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4968552" cy="1925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645024"/>
            <a:ext cx="5040559" cy="2156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556792"/>
            <a:ext cx="4474840" cy="40324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Текстура пособия сделана из различного материала. Ребёнок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м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ожет погладить шершавую поверхность, а яркие буквы привлекают внимание ребенка, которые выполнены из мягкого материла.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6570" r="21128" b="-1843"/>
          <a:stretch/>
        </p:blipFill>
        <p:spPr>
          <a:xfrm rot="5400000">
            <a:off x="-218817" y="1811105"/>
            <a:ext cx="4750311" cy="3233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124744"/>
            <a:ext cx="3096344" cy="45365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Здесь ребенок впервые знакомится с профессией космонавта. Играя, он знакомится с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онятием «вверх», «вниз» /космонавт может перемещаться  по поля вверх и вниз, в одну сторону и в другую. А может  вернуться  в ракету.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r="16758"/>
          <a:stretch/>
        </p:blipFill>
        <p:spPr>
          <a:xfrm rot="5400000">
            <a:off x="-346850" y="1651106"/>
            <a:ext cx="3960440" cy="2475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24482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2448272" cy="41764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Здесь ребёнок может переставлять звёзды /большие и маленькие/, потрогать и поиграть с летающей тарелкой и загадочными существами.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r="15903"/>
          <a:stretch/>
        </p:blipFill>
        <p:spPr>
          <a:xfrm rot="5400000">
            <a:off x="2159731" y="2384886"/>
            <a:ext cx="453650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r="4750" b="5587"/>
          <a:stretch/>
        </p:blipFill>
        <p:spPr>
          <a:xfrm>
            <a:off x="6156176" y="908720"/>
            <a:ext cx="2592288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916832"/>
            <a:ext cx="4042792" cy="338437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Игра «Звёздное небо». Здесь ребёнок крутя круг знакомятся с небесными светилами /звездой, кометой, луной и т.д./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" b="4040"/>
          <a:stretch/>
        </p:blipFill>
        <p:spPr>
          <a:xfrm rot="16200000">
            <a:off x="10988" y="1725316"/>
            <a:ext cx="4801544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4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2386608" cy="40324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Дети продолжают знакомятся с неземными существами, с планетой Земля, кометами, планетами.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r="3681" b="8955"/>
          <a:stretch/>
        </p:blipFill>
        <p:spPr>
          <a:xfrm>
            <a:off x="3131840" y="1628800"/>
            <a:ext cx="2664296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" r="4629" b="2997"/>
          <a:stretch/>
        </p:blipFill>
        <p:spPr>
          <a:xfrm>
            <a:off x="6156176" y="908720"/>
            <a:ext cx="2519660" cy="4290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2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268760"/>
            <a:ext cx="2746648" cy="410445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Дидактическая игра «Сложи ракету».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Ребёнку предлагается из геометрических фигур сложить ракету используя приём наложения на контур. Здесь ребёнок непроизвольно знакомится с геометрическим фигурами, цветом.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" t="3499" r="26029" b="1228"/>
          <a:stretch/>
        </p:blipFill>
        <p:spPr>
          <a:xfrm rot="5400000">
            <a:off x="-332539" y="2644907"/>
            <a:ext cx="3976430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14867" r="-331" b="19094"/>
          <a:stretch/>
        </p:blipFill>
        <p:spPr>
          <a:xfrm rot="16200000">
            <a:off x="2306006" y="2094594"/>
            <a:ext cx="4243958" cy="2448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98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367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Times New Roman</vt:lpstr>
      <vt:lpstr>Wingdings</vt:lpstr>
      <vt:lpstr>Тема Office</vt:lpstr>
      <vt:lpstr>Презентация игрового пособия  Лепбук на тему «Космос» группа раннего возраста</vt:lpstr>
      <vt:lpstr>Презентация PowerPoint</vt:lpstr>
      <vt:lpstr>Данное пособие сделано  в виде книги из шести листов.  Это дидактическое пособие многофункциональное, трансформируемое, комфортное как для детей, так и для педагогов. Пособие сделано с учётом индивидуальных и возрастных особенностей детей и предназначено  для индивидуальных, подгрупповых занятий детьми, а также  для самостоятельной деятельности детей.</vt:lpstr>
      <vt:lpstr>Текстура пособия сделана из различного материала. Ребёнок может погладить шершавую поверхность, а яркие буквы привлекают внимание ребенка, которые выполнены из мягкого материла. </vt:lpstr>
      <vt:lpstr>Здесь ребенок впервые знакомится с профессией космонавта. Играя, он знакомится с  понятием «вверх», «вниз» /космонавт может перемещаться  по поля вверх и вниз, в одну сторону и в другую. А может  вернуться  в ракету.</vt:lpstr>
      <vt:lpstr>Здесь ребёнок может переставлять звёзды /большие и маленькие/, потрогать и поиграть с летающей тарелкой и загадочными существами.  </vt:lpstr>
      <vt:lpstr> Игра «Звёздное небо». Здесь ребёнок крутя круг знакомятся с небесными светилами /звездой, кометой, луной и т.д./ </vt:lpstr>
      <vt:lpstr>Дети продолжают знакомятся с неземными существами, с планетой Земля, кометами, планетами. </vt:lpstr>
      <vt:lpstr>Дидактическая игра «Сложи ракету».  Ребёнку предлагается из геометрических фигур сложить ракету используя приём наложения на контур. Здесь ребёнок непроизвольно знакомится с геометрическим фигурами, цветом.</vt:lpstr>
      <vt:lpstr>Данное пособие  стоит в патриотическом уголке,  где ребенок может свободно подойти и использовать данное пособие  для игры , самостоятельной деятельности и т.д.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Расим Умертаев</cp:lastModifiedBy>
  <cp:revision>56</cp:revision>
  <dcterms:created xsi:type="dcterms:W3CDTF">2014-07-09T13:24:30Z</dcterms:created>
  <dcterms:modified xsi:type="dcterms:W3CDTF">2021-04-11T08:13:04Z</dcterms:modified>
</cp:coreProperties>
</file>